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61" r:id="rId3"/>
    <p:sldId id="262" r:id="rId4"/>
    <p:sldId id="273" r:id="rId5"/>
    <p:sldId id="263" r:id="rId6"/>
    <p:sldId id="274" r:id="rId7"/>
    <p:sldId id="275" r:id="rId8"/>
    <p:sldId id="276" r:id="rId9"/>
    <p:sldId id="277" r:id="rId1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27657A-0148-4586-B3C1-C74D491F02F6}" type="doc">
      <dgm:prSet loTypeId="urn:microsoft.com/office/officeart/2005/8/layout/list1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21C31423-4CC4-4C88-89E8-255D88BE7912}">
      <dgm:prSet phldrT="[Текст]" custT="1"/>
      <dgm:spPr/>
      <dgm:t>
        <a:bodyPr/>
        <a:lstStyle/>
        <a:p>
          <a:r>
            <a:rPr lang="ru-RU" sz="2400" b="0" dirty="0" smtClean="0"/>
            <a:t>Область применения ИТ в обучении лиц с нарушениями слуха </a:t>
          </a:r>
          <a:endParaRPr lang="ru-RU" sz="2400" b="0" dirty="0"/>
        </a:p>
      </dgm:t>
    </dgm:pt>
    <dgm:pt modelId="{073CDAB9-7E7F-492E-91BB-676A056D803B}" type="parTrans" cxnId="{18482308-B31B-465D-A39B-C577C5510D3A}">
      <dgm:prSet/>
      <dgm:spPr/>
      <dgm:t>
        <a:bodyPr/>
        <a:lstStyle/>
        <a:p>
          <a:endParaRPr lang="ru-RU" sz="1600" b="0"/>
        </a:p>
      </dgm:t>
    </dgm:pt>
    <dgm:pt modelId="{71FA1396-DE1F-4A4B-86AD-1FBD4AF00730}" type="sibTrans" cxnId="{18482308-B31B-465D-A39B-C577C5510D3A}">
      <dgm:prSet/>
      <dgm:spPr/>
      <dgm:t>
        <a:bodyPr/>
        <a:lstStyle/>
        <a:p>
          <a:endParaRPr lang="ru-RU" sz="1600" b="0"/>
        </a:p>
      </dgm:t>
    </dgm:pt>
    <dgm:pt modelId="{EEE9F0B2-03B5-4077-A69A-38A703FA1F7B}">
      <dgm:prSet phldrT="[Текст]" custT="1"/>
      <dgm:spPr/>
      <dgm:t>
        <a:bodyPr/>
        <a:lstStyle/>
        <a:p>
          <a:r>
            <a:rPr lang="ru-RU" sz="2400" b="0" dirty="0" smtClean="0"/>
            <a:t>Использование ИТ для проведения занятий различного типа</a:t>
          </a:r>
          <a:endParaRPr lang="ru-RU" sz="2400" b="0" dirty="0"/>
        </a:p>
      </dgm:t>
    </dgm:pt>
    <dgm:pt modelId="{262289AD-76EC-43B9-B77D-986568BA6C7A}" type="sibTrans" cxnId="{3477C012-7D56-4ACE-95A8-90D14722349D}">
      <dgm:prSet/>
      <dgm:spPr/>
      <dgm:t>
        <a:bodyPr/>
        <a:lstStyle/>
        <a:p>
          <a:endParaRPr lang="ru-RU" sz="1600" b="0"/>
        </a:p>
      </dgm:t>
    </dgm:pt>
    <dgm:pt modelId="{F2A82124-0745-4BCA-B88F-677910FB7B8C}" type="parTrans" cxnId="{3477C012-7D56-4ACE-95A8-90D14722349D}">
      <dgm:prSet/>
      <dgm:spPr/>
      <dgm:t>
        <a:bodyPr/>
        <a:lstStyle/>
        <a:p>
          <a:endParaRPr lang="ru-RU" sz="1600" b="0"/>
        </a:p>
      </dgm:t>
    </dgm:pt>
    <dgm:pt modelId="{4F521B91-88CB-4288-A37E-BD70FC7C5A73}">
      <dgm:prSet phldrT="[Текст]" custT="1"/>
      <dgm:spPr/>
      <dgm:t>
        <a:bodyPr/>
        <a:lstStyle/>
        <a:p>
          <a:r>
            <a:rPr lang="ru-RU" sz="2400" b="0" dirty="0" smtClean="0"/>
            <a:t>Использование ИТ при дистанционном обучении</a:t>
          </a:r>
          <a:endParaRPr lang="ru-RU" sz="2400" b="0" dirty="0"/>
        </a:p>
      </dgm:t>
    </dgm:pt>
    <dgm:pt modelId="{CD606295-8C4B-4817-8CCF-E14E3B468663}" type="sibTrans" cxnId="{129F9DC4-AB39-4484-BB98-610E0CB5CDD1}">
      <dgm:prSet/>
      <dgm:spPr/>
      <dgm:t>
        <a:bodyPr/>
        <a:lstStyle/>
        <a:p>
          <a:endParaRPr lang="ru-RU" sz="1600" b="0"/>
        </a:p>
      </dgm:t>
    </dgm:pt>
    <dgm:pt modelId="{A4626585-679C-44C6-947C-7FD361A8EF50}" type="parTrans" cxnId="{129F9DC4-AB39-4484-BB98-610E0CB5CDD1}">
      <dgm:prSet/>
      <dgm:spPr/>
      <dgm:t>
        <a:bodyPr/>
        <a:lstStyle/>
        <a:p>
          <a:endParaRPr lang="ru-RU" sz="1600" b="0"/>
        </a:p>
      </dgm:t>
    </dgm:pt>
    <dgm:pt modelId="{38522ECA-DF2E-47C8-A6EF-F4BA2D95E1EC}" type="pres">
      <dgm:prSet presAssocID="{1927657A-0148-4586-B3C1-C74D491F02F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95D075-EC2F-4238-8B27-1F565F6C4800}" type="pres">
      <dgm:prSet presAssocID="{21C31423-4CC4-4C88-89E8-255D88BE7912}" presName="parentLin" presStyleCnt="0"/>
      <dgm:spPr/>
    </dgm:pt>
    <dgm:pt modelId="{D0C008B1-6A07-47C3-9888-2715DA6377E5}" type="pres">
      <dgm:prSet presAssocID="{21C31423-4CC4-4C88-89E8-255D88BE791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03CCE6D-8C73-417C-BD86-FF42EA8A9B51}" type="pres">
      <dgm:prSet presAssocID="{21C31423-4CC4-4C88-89E8-255D88BE7912}" presName="parentText" presStyleLbl="node1" presStyleIdx="0" presStyleCnt="3" custScaleX="1275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F79EB4-7490-45D6-A025-02B11DF7DC62}" type="pres">
      <dgm:prSet presAssocID="{21C31423-4CC4-4C88-89E8-255D88BE7912}" presName="negativeSpace" presStyleCnt="0"/>
      <dgm:spPr/>
    </dgm:pt>
    <dgm:pt modelId="{C5294FB4-4BDB-4347-ACA1-61414AA81838}" type="pres">
      <dgm:prSet presAssocID="{21C31423-4CC4-4C88-89E8-255D88BE7912}" presName="childText" presStyleLbl="conFgAcc1" presStyleIdx="0" presStyleCnt="3">
        <dgm:presLayoutVars>
          <dgm:bulletEnabled val="1"/>
        </dgm:presLayoutVars>
      </dgm:prSet>
      <dgm:spPr/>
    </dgm:pt>
    <dgm:pt modelId="{8A0119D7-57D3-46FC-BE49-BA13E5DB4750}" type="pres">
      <dgm:prSet presAssocID="{71FA1396-DE1F-4A4B-86AD-1FBD4AF00730}" presName="spaceBetweenRectangles" presStyleCnt="0"/>
      <dgm:spPr/>
    </dgm:pt>
    <dgm:pt modelId="{2F3E4065-E966-4D02-9FB5-1D40188E09F0}" type="pres">
      <dgm:prSet presAssocID="{EEE9F0B2-03B5-4077-A69A-38A703FA1F7B}" presName="parentLin" presStyleCnt="0"/>
      <dgm:spPr/>
    </dgm:pt>
    <dgm:pt modelId="{3D743FC7-82AA-4A3C-AB03-A3CFB7EB68D2}" type="pres">
      <dgm:prSet presAssocID="{EEE9F0B2-03B5-4077-A69A-38A703FA1F7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8E75225-787E-4844-8910-07AA0DAA1DD6}" type="pres">
      <dgm:prSet presAssocID="{EEE9F0B2-03B5-4077-A69A-38A703FA1F7B}" presName="parentText" presStyleLbl="node1" presStyleIdx="1" presStyleCnt="3" custScaleX="1275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C873B7-BA49-48DF-8E3C-6B3587B7B3CC}" type="pres">
      <dgm:prSet presAssocID="{EEE9F0B2-03B5-4077-A69A-38A703FA1F7B}" presName="negativeSpace" presStyleCnt="0"/>
      <dgm:spPr/>
    </dgm:pt>
    <dgm:pt modelId="{ADBCFA2A-F6F8-4CA9-8D45-B91B84BD967A}" type="pres">
      <dgm:prSet presAssocID="{EEE9F0B2-03B5-4077-A69A-38A703FA1F7B}" presName="childText" presStyleLbl="conFgAcc1" presStyleIdx="1" presStyleCnt="3">
        <dgm:presLayoutVars>
          <dgm:bulletEnabled val="1"/>
        </dgm:presLayoutVars>
      </dgm:prSet>
      <dgm:spPr/>
    </dgm:pt>
    <dgm:pt modelId="{2674877E-E42E-446F-97DB-ADB3A97A9E11}" type="pres">
      <dgm:prSet presAssocID="{262289AD-76EC-43B9-B77D-986568BA6C7A}" presName="spaceBetweenRectangles" presStyleCnt="0"/>
      <dgm:spPr/>
    </dgm:pt>
    <dgm:pt modelId="{1B4D3F36-507A-4DA1-B8C6-C72A43E3581A}" type="pres">
      <dgm:prSet presAssocID="{4F521B91-88CB-4288-A37E-BD70FC7C5A73}" presName="parentLin" presStyleCnt="0"/>
      <dgm:spPr/>
    </dgm:pt>
    <dgm:pt modelId="{6470C87B-9080-4B63-80D0-72DF7CBD0E25}" type="pres">
      <dgm:prSet presAssocID="{4F521B91-88CB-4288-A37E-BD70FC7C5A7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67B62CEB-7E44-41FA-BFAB-02EFE00273F7}" type="pres">
      <dgm:prSet presAssocID="{4F521B91-88CB-4288-A37E-BD70FC7C5A73}" presName="parentText" presStyleLbl="node1" presStyleIdx="2" presStyleCnt="3" custScaleX="1275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B64FE3-1CDA-4175-BC5C-02364B04423E}" type="pres">
      <dgm:prSet presAssocID="{4F521B91-88CB-4288-A37E-BD70FC7C5A73}" presName="negativeSpace" presStyleCnt="0"/>
      <dgm:spPr/>
    </dgm:pt>
    <dgm:pt modelId="{E8E4A9DF-EE22-4541-BC36-48521CBAC083}" type="pres">
      <dgm:prSet presAssocID="{4F521B91-88CB-4288-A37E-BD70FC7C5A7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FA0F1B3-FA14-4E6A-8734-9755C11D536B}" type="presOf" srcId="{21C31423-4CC4-4C88-89E8-255D88BE7912}" destId="{603CCE6D-8C73-417C-BD86-FF42EA8A9B51}" srcOrd="1" destOrd="0" presId="urn:microsoft.com/office/officeart/2005/8/layout/list1"/>
    <dgm:cxn modelId="{C828ACEE-AE87-4F35-BBF3-EA933F78675A}" type="presOf" srcId="{1927657A-0148-4586-B3C1-C74D491F02F6}" destId="{38522ECA-DF2E-47C8-A6EF-F4BA2D95E1EC}" srcOrd="0" destOrd="0" presId="urn:microsoft.com/office/officeart/2005/8/layout/list1"/>
    <dgm:cxn modelId="{8F29AB7A-8517-47DD-8036-4C11B773B6E3}" type="presOf" srcId="{4F521B91-88CB-4288-A37E-BD70FC7C5A73}" destId="{6470C87B-9080-4B63-80D0-72DF7CBD0E25}" srcOrd="0" destOrd="0" presId="urn:microsoft.com/office/officeart/2005/8/layout/list1"/>
    <dgm:cxn modelId="{468B275D-0FB4-4E5F-B557-60C1B271F329}" type="presOf" srcId="{21C31423-4CC4-4C88-89E8-255D88BE7912}" destId="{D0C008B1-6A07-47C3-9888-2715DA6377E5}" srcOrd="0" destOrd="0" presId="urn:microsoft.com/office/officeart/2005/8/layout/list1"/>
    <dgm:cxn modelId="{4AB25B7B-0C77-4F97-9D0E-23A3076A7C5B}" type="presOf" srcId="{EEE9F0B2-03B5-4077-A69A-38A703FA1F7B}" destId="{A8E75225-787E-4844-8910-07AA0DAA1DD6}" srcOrd="1" destOrd="0" presId="urn:microsoft.com/office/officeart/2005/8/layout/list1"/>
    <dgm:cxn modelId="{129F9DC4-AB39-4484-BB98-610E0CB5CDD1}" srcId="{1927657A-0148-4586-B3C1-C74D491F02F6}" destId="{4F521B91-88CB-4288-A37E-BD70FC7C5A73}" srcOrd="2" destOrd="0" parTransId="{A4626585-679C-44C6-947C-7FD361A8EF50}" sibTransId="{CD606295-8C4B-4817-8CCF-E14E3B468663}"/>
    <dgm:cxn modelId="{18482308-B31B-465D-A39B-C577C5510D3A}" srcId="{1927657A-0148-4586-B3C1-C74D491F02F6}" destId="{21C31423-4CC4-4C88-89E8-255D88BE7912}" srcOrd="0" destOrd="0" parTransId="{073CDAB9-7E7F-492E-91BB-676A056D803B}" sibTransId="{71FA1396-DE1F-4A4B-86AD-1FBD4AF00730}"/>
    <dgm:cxn modelId="{9DC94DD4-EAF9-4B14-BCBF-2AA15D06CA13}" type="presOf" srcId="{4F521B91-88CB-4288-A37E-BD70FC7C5A73}" destId="{67B62CEB-7E44-41FA-BFAB-02EFE00273F7}" srcOrd="1" destOrd="0" presId="urn:microsoft.com/office/officeart/2005/8/layout/list1"/>
    <dgm:cxn modelId="{3477C012-7D56-4ACE-95A8-90D14722349D}" srcId="{1927657A-0148-4586-B3C1-C74D491F02F6}" destId="{EEE9F0B2-03B5-4077-A69A-38A703FA1F7B}" srcOrd="1" destOrd="0" parTransId="{F2A82124-0745-4BCA-B88F-677910FB7B8C}" sibTransId="{262289AD-76EC-43B9-B77D-986568BA6C7A}"/>
    <dgm:cxn modelId="{450867FC-A1D7-4832-ABB4-8E8793F56CE0}" type="presOf" srcId="{EEE9F0B2-03B5-4077-A69A-38A703FA1F7B}" destId="{3D743FC7-82AA-4A3C-AB03-A3CFB7EB68D2}" srcOrd="0" destOrd="0" presId="urn:microsoft.com/office/officeart/2005/8/layout/list1"/>
    <dgm:cxn modelId="{5D4E6404-5C7A-4833-9DFF-7B55B75E6927}" type="presParOf" srcId="{38522ECA-DF2E-47C8-A6EF-F4BA2D95E1EC}" destId="{7B95D075-EC2F-4238-8B27-1F565F6C4800}" srcOrd="0" destOrd="0" presId="urn:microsoft.com/office/officeart/2005/8/layout/list1"/>
    <dgm:cxn modelId="{AF2EF2C3-FDBA-488D-A320-5E1E3FB76CA9}" type="presParOf" srcId="{7B95D075-EC2F-4238-8B27-1F565F6C4800}" destId="{D0C008B1-6A07-47C3-9888-2715DA6377E5}" srcOrd="0" destOrd="0" presId="urn:microsoft.com/office/officeart/2005/8/layout/list1"/>
    <dgm:cxn modelId="{068E670B-D92B-4155-90FE-F41059FDE35D}" type="presParOf" srcId="{7B95D075-EC2F-4238-8B27-1F565F6C4800}" destId="{603CCE6D-8C73-417C-BD86-FF42EA8A9B51}" srcOrd="1" destOrd="0" presId="urn:microsoft.com/office/officeart/2005/8/layout/list1"/>
    <dgm:cxn modelId="{7C5E63DD-5D5D-425B-9A90-44740F0770B2}" type="presParOf" srcId="{38522ECA-DF2E-47C8-A6EF-F4BA2D95E1EC}" destId="{89F79EB4-7490-45D6-A025-02B11DF7DC62}" srcOrd="1" destOrd="0" presId="urn:microsoft.com/office/officeart/2005/8/layout/list1"/>
    <dgm:cxn modelId="{BDA2AF8E-E7EE-4A94-8436-D7C115660FE0}" type="presParOf" srcId="{38522ECA-DF2E-47C8-A6EF-F4BA2D95E1EC}" destId="{C5294FB4-4BDB-4347-ACA1-61414AA81838}" srcOrd="2" destOrd="0" presId="urn:microsoft.com/office/officeart/2005/8/layout/list1"/>
    <dgm:cxn modelId="{33A733C2-3911-42D4-8D07-A9228BD7E775}" type="presParOf" srcId="{38522ECA-DF2E-47C8-A6EF-F4BA2D95E1EC}" destId="{8A0119D7-57D3-46FC-BE49-BA13E5DB4750}" srcOrd="3" destOrd="0" presId="urn:microsoft.com/office/officeart/2005/8/layout/list1"/>
    <dgm:cxn modelId="{5DB5B97F-6870-4850-B864-C7A16F8836EB}" type="presParOf" srcId="{38522ECA-DF2E-47C8-A6EF-F4BA2D95E1EC}" destId="{2F3E4065-E966-4D02-9FB5-1D40188E09F0}" srcOrd="4" destOrd="0" presId="urn:microsoft.com/office/officeart/2005/8/layout/list1"/>
    <dgm:cxn modelId="{D65A2541-9739-4AD3-B77D-41F41994DAD3}" type="presParOf" srcId="{2F3E4065-E966-4D02-9FB5-1D40188E09F0}" destId="{3D743FC7-82AA-4A3C-AB03-A3CFB7EB68D2}" srcOrd="0" destOrd="0" presId="urn:microsoft.com/office/officeart/2005/8/layout/list1"/>
    <dgm:cxn modelId="{6E2F34AC-3ED0-4BC2-A082-797400AACBDF}" type="presParOf" srcId="{2F3E4065-E966-4D02-9FB5-1D40188E09F0}" destId="{A8E75225-787E-4844-8910-07AA0DAA1DD6}" srcOrd="1" destOrd="0" presId="urn:microsoft.com/office/officeart/2005/8/layout/list1"/>
    <dgm:cxn modelId="{2513CD7C-FC2E-4CD9-842F-39E37B20A5DE}" type="presParOf" srcId="{38522ECA-DF2E-47C8-A6EF-F4BA2D95E1EC}" destId="{D6C873B7-BA49-48DF-8E3C-6B3587B7B3CC}" srcOrd="5" destOrd="0" presId="urn:microsoft.com/office/officeart/2005/8/layout/list1"/>
    <dgm:cxn modelId="{E6341700-4E58-40F7-AB5B-9906A62958E0}" type="presParOf" srcId="{38522ECA-DF2E-47C8-A6EF-F4BA2D95E1EC}" destId="{ADBCFA2A-F6F8-4CA9-8D45-B91B84BD967A}" srcOrd="6" destOrd="0" presId="urn:microsoft.com/office/officeart/2005/8/layout/list1"/>
    <dgm:cxn modelId="{65B5C063-0AD2-42EB-A62F-499CB6AC9789}" type="presParOf" srcId="{38522ECA-DF2E-47C8-A6EF-F4BA2D95E1EC}" destId="{2674877E-E42E-446F-97DB-ADB3A97A9E11}" srcOrd="7" destOrd="0" presId="urn:microsoft.com/office/officeart/2005/8/layout/list1"/>
    <dgm:cxn modelId="{71C16EF5-4FF5-4D13-B19C-48BEA3839FB1}" type="presParOf" srcId="{38522ECA-DF2E-47C8-A6EF-F4BA2D95E1EC}" destId="{1B4D3F36-507A-4DA1-B8C6-C72A43E3581A}" srcOrd="8" destOrd="0" presId="urn:microsoft.com/office/officeart/2005/8/layout/list1"/>
    <dgm:cxn modelId="{6E44A6BC-BB4F-4AB0-8427-CD7EFFDC1B48}" type="presParOf" srcId="{1B4D3F36-507A-4DA1-B8C6-C72A43E3581A}" destId="{6470C87B-9080-4B63-80D0-72DF7CBD0E25}" srcOrd="0" destOrd="0" presId="urn:microsoft.com/office/officeart/2005/8/layout/list1"/>
    <dgm:cxn modelId="{8F2A8406-D0EF-48BC-B67F-641F2C02A475}" type="presParOf" srcId="{1B4D3F36-507A-4DA1-B8C6-C72A43E3581A}" destId="{67B62CEB-7E44-41FA-BFAB-02EFE00273F7}" srcOrd="1" destOrd="0" presId="urn:microsoft.com/office/officeart/2005/8/layout/list1"/>
    <dgm:cxn modelId="{EDC33C35-0023-420B-BBE1-ABC67C0367A2}" type="presParOf" srcId="{38522ECA-DF2E-47C8-A6EF-F4BA2D95E1EC}" destId="{FAB64FE3-1CDA-4175-BC5C-02364B04423E}" srcOrd="9" destOrd="0" presId="urn:microsoft.com/office/officeart/2005/8/layout/list1"/>
    <dgm:cxn modelId="{9EB0D59C-F869-4A7D-B2F2-F041D59999FB}" type="presParOf" srcId="{38522ECA-DF2E-47C8-A6EF-F4BA2D95E1EC}" destId="{E8E4A9DF-EE22-4541-BC36-48521CBAC08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27657A-0148-4586-B3C1-C74D491F02F6}" type="doc">
      <dgm:prSet loTypeId="urn:microsoft.com/office/officeart/2005/8/layout/list1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21C31423-4CC4-4C88-89E8-255D88BE7912}">
      <dgm:prSet phldrT="[Текст]" custT="1"/>
      <dgm:spPr/>
      <dgm:t>
        <a:bodyPr/>
        <a:lstStyle/>
        <a:p>
          <a:r>
            <a:rPr lang="ru-RU" sz="2400" b="0" dirty="0" smtClean="0"/>
            <a:t>На сегодняшний день ни одна технология не заменит </a:t>
          </a:r>
          <a:r>
            <a:rPr lang="ru-RU" sz="2400" b="0" dirty="0" err="1" smtClean="0"/>
            <a:t>сурдопереводчика</a:t>
          </a:r>
          <a:endParaRPr lang="ru-RU" sz="2400" b="0" dirty="0"/>
        </a:p>
      </dgm:t>
    </dgm:pt>
    <dgm:pt modelId="{073CDAB9-7E7F-492E-91BB-676A056D803B}" type="parTrans" cxnId="{18482308-B31B-465D-A39B-C577C5510D3A}">
      <dgm:prSet/>
      <dgm:spPr/>
      <dgm:t>
        <a:bodyPr/>
        <a:lstStyle/>
        <a:p>
          <a:endParaRPr lang="ru-RU" sz="1600" b="0"/>
        </a:p>
      </dgm:t>
    </dgm:pt>
    <dgm:pt modelId="{71FA1396-DE1F-4A4B-86AD-1FBD4AF00730}" type="sibTrans" cxnId="{18482308-B31B-465D-A39B-C577C5510D3A}">
      <dgm:prSet/>
      <dgm:spPr/>
      <dgm:t>
        <a:bodyPr/>
        <a:lstStyle/>
        <a:p>
          <a:endParaRPr lang="ru-RU" sz="1600" b="0"/>
        </a:p>
      </dgm:t>
    </dgm:pt>
    <dgm:pt modelId="{EEE9F0B2-03B5-4077-A69A-38A703FA1F7B}">
      <dgm:prSet phldrT="[Текст]" custT="1"/>
      <dgm:spPr/>
      <dgm:t>
        <a:bodyPr/>
        <a:lstStyle/>
        <a:p>
          <a:r>
            <a:rPr lang="ru-RU" sz="2400" b="0" dirty="0" smtClean="0"/>
            <a:t>Информационные технологии рассматриваются как вспомогательное средство для осуществления образовательной деятельности</a:t>
          </a:r>
          <a:endParaRPr lang="ru-RU" sz="2400" b="0" dirty="0"/>
        </a:p>
      </dgm:t>
    </dgm:pt>
    <dgm:pt modelId="{262289AD-76EC-43B9-B77D-986568BA6C7A}" type="sibTrans" cxnId="{3477C012-7D56-4ACE-95A8-90D14722349D}">
      <dgm:prSet/>
      <dgm:spPr/>
      <dgm:t>
        <a:bodyPr/>
        <a:lstStyle/>
        <a:p>
          <a:endParaRPr lang="ru-RU" sz="1600" b="0"/>
        </a:p>
      </dgm:t>
    </dgm:pt>
    <dgm:pt modelId="{F2A82124-0745-4BCA-B88F-677910FB7B8C}" type="parTrans" cxnId="{3477C012-7D56-4ACE-95A8-90D14722349D}">
      <dgm:prSet/>
      <dgm:spPr/>
      <dgm:t>
        <a:bodyPr/>
        <a:lstStyle/>
        <a:p>
          <a:endParaRPr lang="ru-RU" sz="1600" b="0"/>
        </a:p>
      </dgm:t>
    </dgm:pt>
    <dgm:pt modelId="{8D849853-2858-4A1E-87F0-68BF210A8B2E}">
      <dgm:prSet phldrT="[Текст]" custT="1"/>
      <dgm:spPr/>
      <dgm:t>
        <a:bodyPr/>
        <a:lstStyle/>
        <a:p>
          <a:r>
            <a:rPr lang="ru-RU" sz="2400" b="0" dirty="0" smtClean="0"/>
            <a:t>Ни одна технология и подход в инклюзивном образовании не позволить достигнуть уровня качества классической модели</a:t>
          </a:r>
          <a:endParaRPr lang="ru-RU" sz="2400" b="0" dirty="0"/>
        </a:p>
      </dgm:t>
    </dgm:pt>
    <dgm:pt modelId="{E682A3C9-6527-49AB-B942-98AF14CBC778}" type="parTrans" cxnId="{417D30BE-286D-44CB-9080-7135A34A5A25}">
      <dgm:prSet/>
      <dgm:spPr/>
      <dgm:t>
        <a:bodyPr/>
        <a:lstStyle/>
        <a:p>
          <a:endParaRPr lang="ru-RU"/>
        </a:p>
      </dgm:t>
    </dgm:pt>
    <dgm:pt modelId="{7CF7863C-E228-4D95-BE27-00102736FE18}" type="sibTrans" cxnId="{417D30BE-286D-44CB-9080-7135A34A5A25}">
      <dgm:prSet/>
      <dgm:spPr/>
      <dgm:t>
        <a:bodyPr/>
        <a:lstStyle/>
        <a:p>
          <a:endParaRPr lang="ru-RU"/>
        </a:p>
      </dgm:t>
    </dgm:pt>
    <dgm:pt modelId="{38522ECA-DF2E-47C8-A6EF-F4BA2D95E1EC}" type="pres">
      <dgm:prSet presAssocID="{1927657A-0148-4586-B3C1-C74D491F02F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95D075-EC2F-4238-8B27-1F565F6C4800}" type="pres">
      <dgm:prSet presAssocID="{21C31423-4CC4-4C88-89E8-255D88BE7912}" presName="parentLin" presStyleCnt="0"/>
      <dgm:spPr/>
    </dgm:pt>
    <dgm:pt modelId="{D0C008B1-6A07-47C3-9888-2715DA6377E5}" type="pres">
      <dgm:prSet presAssocID="{21C31423-4CC4-4C88-89E8-255D88BE791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03CCE6D-8C73-417C-BD86-FF42EA8A9B51}" type="pres">
      <dgm:prSet presAssocID="{21C31423-4CC4-4C88-89E8-255D88BE7912}" presName="parentText" presStyleLbl="node1" presStyleIdx="0" presStyleCnt="3" custScaleX="127500" custScaleY="2947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F79EB4-7490-45D6-A025-02B11DF7DC62}" type="pres">
      <dgm:prSet presAssocID="{21C31423-4CC4-4C88-89E8-255D88BE7912}" presName="negativeSpace" presStyleCnt="0"/>
      <dgm:spPr/>
    </dgm:pt>
    <dgm:pt modelId="{C5294FB4-4BDB-4347-ACA1-61414AA81838}" type="pres">
      <dgm:prSet presAssocID="{21C31423-4CC4-4C88-89E8-255D88BE7912}" presName="childText" presStyleLbl="conFgAcc1" presStyleIdx="0" presStyleCnt="3">
        <dgm:presLayoutVars>
          <dgm:bulletEnabled val="1"/>
        </dgm:presLayoutVars>
      </dgm:prSet>
      <dgm:spPr/>
    </dgm:pt>
    <dgm:pt modelId="{8A0119D7-57D3-46FC-BE49-BA13E5DB4750}" type="pres">
      <dgm:prSet presAssocID="{71FA1396-DE1F-4A4B-86AD-1FBD4AF00730}" presName="spaceBetweenRectangles" presStyleCnt="0"/>
      <dgm:spPr/>
    </dgm:pt>
    <dgm:pt modelId="{2F3E4065-E966-4D02-9FB5-1D40188E09F0}" type="pres">
      <dgm:prSet presAssocID="{EEE9F0B2-03B5-4077-A69A-38A703FA1F7B}" presName="parentLin" presStyleCnt="0"/>
      <dgm:spPr/>
    </dgm:pt>
    <dgm:pt modelId="{3D743FC7-82AA-4A3C-AB03-A3CFB7EB68D2}" type="pres">
      <dgm:prSet presAssocID="{EEE9F0B2-03B5-4077-A69A-38A703FA1F7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8E75225-787E-4844-8910-07AA0DAA1DD6}" type="pres">
      <dgm:prSet presAssocID="{EEE9F0B2-03B5-4077-A69A-38A703FA1F7B}" presName="parentText" presStyleLbl="node1" presStyleIdx="1" presStyleCnt="3" custScaleX="127500" custScaleY="2947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C873B7-BA49-48DF-8E3C-6B3587B7B3CC}" type="pres">
      <dgm:prSet presAssocID="{EEE9F0B2-03B5-4077-A69A-38A703FA1F7B}" presName="negativeSpace" presStyleCnt="0"/>
      <dgm:spPr/>
    </dgm:pt>
    <dgm:pt modelId="{ADBCFA2A-F6F8-4CA9-8D45-B91B84BD967A}" type="pres">
      <dgm:prSet presAssocID="{EEE9F0B2-03B5-4077-A69A-38A703FA1F7B}" presName="childText" presStyleLbl="conFgAcc1" presStyleIdx="1" presStyleCnt="3">
        <dgm:presLayoutVars>
          <dgm:bulletEnabled val="1"/>
        </dgm:presLayoutVars>
      </dgm:prSet>
      <dgm:spPr/>
    </dgm:pt>
    <dgm:pt modelId="{2674877E-E42E-446F-97DB-ADB3A97A9E11}" type="pres">
      <dgm:prSet presAssocID="{262289AD-76EC-43B9-B77D-986568BA6C7A}" presName="spaceBetweenRectangles" presStyleCnt="0"/>
      <dgm:spPr/>
    </dgm:pt>
    <dgm:pt modelId="{54EFC9B7-8C29-43B4-800D-40FBE739379D}" type="pres">
      <dgm:prSet presAssocID="{8D849853-2858-4A1E-87F0-68BF210A8B2E}" presName="parentLin" presStyleCnt="0"/>
      <dgm:spPr/>
    </dgm:pt>
    <dgm:pt modelId="{7C73417E-A056-473D-8236-71560EC786B3}" type="pres">
      <dgm:prSet presAssocID="{8D849853-2858-4A1E-87F0-68BF210A8B2E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1847E741-D40A-40E7-B936-851A63D131AB}" type="pres">
      <dgm:prSet presAssocID="{8D849853-2858-4A1E-87F0-68BF210A8B2E}" presName="parentText" presStyleLbl="node1" presStyleIdx="2" presStyleCnt="3" custScaleX="127484" custScaleY="2947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8F9649-2D05-4D2F-9AE8-7CB4957C2A6A}" type="pres">
      <dgm:prSet presAssocID="{8D849853-2858-4A1E-87F0-68BF210A8B2E}" presName="negativeSpace" presStyleCnt="0"/>
      <dgm:spPr/>
    </dgm:pt>
    <dgm:pt modelId="{DB7CA898-6D9C-4175-AF8B-208F91CBB3A4}" type="pres">
      <dgm:prSet presAssocID="{8D849853-2858-4A1E-87F0-68BF210A8B2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C25BB99-55B8-49B7-8F2D-9CCBC74D863D}" type="presOf" srcId="{EEE9F0B2-03B5-4077-A69A-38A703FA1F7B}" destId="{3D743FC7-82AA-4A3C-AB03-A3CFB7EB68D2}" srcOrd="0" destOrd="0" presId="urn:microsoft.com/office/officeart/2005/8/layout/list1"/>
    <dgm:cxn modelId="{18482308-B31B-465D-A39B-C577C5510D3A}" srcId="{1927657A-0148-4586-B3C1-C74D491F02F6}" destId="{21C31423-4CC4-4C88-89E8-255D88BE7912}" srcOrd="0" destOrd="0" parTransId="{073CDAB9-7E7F-492E-91BB-676A056D803B}" sibTransId="{71FA1396-DE1F-4A4B-86AD-1FBD4AF00730}"/>
    <dgm:cxn modelId="{5810A999-7E18-4971-B1B5-96DD113D38D3}" type="presOf" srcId="{21C31423-4CC4-4C88-89E8-255D88BE7912}" destId="{D0C008B1-6A07-47C3-9888-2715DA6377E5}" srcOrd="0" destOrd="0" presId="urn:microsoft.com/office/officeart/2005/8/layout/list1"/>
    <dgm:cxn modelId="{3477C012-7D56-4ACE-95A8-90D14722349D}" srcId="{1927657A-0148-4586-B3C1-C74D491F02F6}" destId="{EEE9F0B2-03B5-4077-A69A-38A703FA1F7B}" srcOrd="1" destOrd="0" parTransId="{F2A82124-0745-4BCA-B88F-677910FB7B8C}" sibTransId="{262289AD-76EC-43B9-B77D-986568BA6C7A}"/>
    <dgm:cxn modelId="{0DABA603-2C93-4E54-9B3E-147216AAFD0C}" type="presOf" srcId="{EEE9F0B2-03B5-4077-A69A-38A703FA1F7B}" destId="{A8E75225-787E-4844-8910-07AA0DAA1DD6}" srcOrd="1" destOrd="0" presId="urn:microsoft.com/office/officeart/2005/8/layout/list1"/>
    <dgm:cxn modelId="{417D30BE-286D-44CB-9080-7135A34A5A25}" srcId="{1927657A-0148-4586-B3C1-C74D491F02F6}" destId="{8D849853-2858-4A1E-87F0-68BF210A8B2E}" srcOrd="2" destOrd="0" parTransId="{E682A3C9-6527-49AB-B942-98AF14CBC778}" sibTransId="{7CF7863C-E228-4D95-BE27-00102736FE18}"/>
    <dgm:cxn modelId="{0796542D-CF3A-4630-9598-17EFBC4D4FC3}" type="presOf" srcId="{1927657A-0148-4586-B3C1-C74D491F02F6}" destId="{38522ECA-DF2E-47C8-A6EF-F4BA2D95E1EC}" srcOrd="0" destOrd="0" presId="urn:microsoft.com/office/officeart/2005/8/layout/list1"/>
    <dgm:cxn modelId="{33946B3A-9292-4141-BDBA-DAE9CD39D34C}" type="presOf" srcId="{8D849853-2858-4A1E-87F0-68BF210A8B2E}" destId="{7C73417E-A056-473D-8236-71560EC786B3}" srcOrd="0" destOrd="0" presId="urn:microsoft.com/office/officeart/2005/8/layout/list1"/>
    <dgm:cxn modelId="{611B2A66-5027-40D7-A156-439923B6B44A}" type="presOf" srcId="{21C31423-4CC4-4C88-89E8-255D88BE7912}" destId="{603CCE6D-8C73-417C-BD86-FF42EA8A9B51}" srcOrd="1" destOrd="0" presId="urn:microsoft.com/office/officeart/2005/8/layout/list1"/>
    <dgm:cxn modelId="{823D5E2A-6943-495B-91ED-6CB03A7986B5}" type="presOf" srcId="{8D849853-2858-4A1E-87F0-68BF210A8B2E}" destId="{1847E741-D40A-40E7-B936-851A63D131AB}" srcOrd="1" destOrd="0" presId="urn:microsoft.com/office/officeart/2005/8/layout/list1"/>
    <dgm:cxn modelId="{A6674781-EF5E-4E75-A4DF-DADF84EA80BB}" type="presParOf" srcId="{38522ECA-DF2E-47C8-A6EF-F4BA2D95E1EC}" destId="{7B95D075-EC2F-4238-8B27-1F565F6C4800}" srcOrd="0" destOrd="0" presId="urn:microsoft.com/office/officeart/2005/8/layout/list1"/>
    <dgm:cxn modelId="{C337E01C-5569-4845-919E-AB378AF12563}" type="presParOf" srcId="{7B95D075-EC2F-4238-8B27-1F565F6C4800}" destId="{D0C008B1-6A07-47C3-9888-2715DA6377E5}" srcOrd="0" destOrd="0" presId="urn:microsoft.com/office/officeart/2005/8/layout/list1"/>
    <dgm:cxn modelId="{C404A655-4561-472C-9AA5-FDF02C20BE9F}" type="presParOf" srcId="{7B95D075-EC2F-4238-8B27-1F565F6C4800}" destId="{603CCE6D-8C73-417C-BD86-FF42EA8A9B51}" srcOrd="1" destOrd="0" presId="urn:microsoft.com/office/officeart/2005/8/layout/list1"/>
    <dgm:cxn modelId="{902B5F33-D23C-4B17-ACEA-4B60A2AE2037}" type="presParOf" srcId="{38522ECA-DF2E-47C8-A6EF-F4BA2D95E1EC}" destId="{89F79EB4-7490-45D6-A025-02B11DF7DC62}" srcOrd="1" destOrd="0" presId="urn:microsoft.com/office/officeart/2005/8/layout/list1"/>
    <dgm:cxn modelId="{282542A5-7B05-4469-B084-B3D8330F19FF}" type="presParOf" srcId="{38522ECA-DF2E-47C8-A6EF-F4BA2D95E1EC}" destId="{C5294FB4-4BDB-4347-ACA1-61414AA81838}" srcOrd="2" destOrd="0" presId="urn:microsoft.com/office/officeart/2005/8/layout/list1"/>
    <dgm:cxn modelId="{099F3747-166C-4303-86EA-059032F21966}" type="presParOf" srcId="{38522ECA-DF2E-47C8-A6EF-F4BA2D95E1EC}" destId="{8A0119D7-57D3-46FC-BE49-BA13E5DB4750}" srcOrd="3" destOrd="0" presId="urn:microsoft.com/office/officeart/2005/8/layout/list1"/>
    <dgm:cxn modelId="{15B217F5-46E0-4F4D-B04C-12F5D26E1138}" type="presParOf" srcId="{38522ECA-DF2E-47C8-A6EF-F4BA2D95E1EC}" destId="{2F3E4065-E966-4D02-9FB5-1D40188E09F0}" srcOrd="4" destOrd="0" presId="urn:microsoft.com/office/officeart/2005/8/layout/list1"/>
    <dgm:cxn modelId="{CD910FF5-0E56-4DB2-B9D6-DEFBE175DAF9}" type="presParOf" srcId="{2F3E4065-E966-4D02-9FB5-1D40188E09F0}" destId="{3D743FC7-82AA-4A3C-AB03-A3CFB7EB68D2}" srcOrd="0" destOrd="0" presId="urn:microsoft.com/office/officeart/2005/8/layout/list1"/>
    <dgm:cxn modelId="{9201E232-7C51-4842-B3FE-6CC73F277059}" type="presParOf" srcId="{2F3E4065-E966-4D02-9FB5-1D40188E09F0}" destId="{A8E75225-787E-4844-8910-07AA0DAA1DD6}" srcOrd="1" destOrd="0" presId="urn:microsoft.com/office/officeart/2005/8/layout/list1"/>
    <dgm:cxn modelId="{611E1DB9-66EF-4C08-9AE5-6A19157EF11A}" type="presParOf" srcId="{38522ECA-DF2E-47C8-A6EF-F4BA2D95E1EC}" destId="{D6C873B7-BA49-48DF-8E3C-6B3587B7B3CC}" srcOrd="5" destOrd="0" presId="urn:microsoft.com/office/officeart/2005/8/layout/list1"/>
    <dgm:cxn modelId="{0E7F5009-C7DF-489A-8475-5B0AA2536F60}" type="presParOf" srcId="{38522ECA-DF2E-47C8-A6EF-F4BA2D95E1EC}" destId="{ADBCFA2A-F6F8-4CA9-8D45-B91B84BD967A}" srcOrd="6" destOrd="0" presId="urn:microsoft.com/office/officeart/2005/8/layout/list1"/>
    <dgm:cxn modelId="{835406C2-B828-4876-ACA3-01D331B34050}" type="presParOf" srcId="{38522ECA-DF2E-47C8-A6EF-F4BA2D95E1EC}" destId="{2674877E-E42E-446F-97DB-ADB3A97A9E11}" srcOrd="7" destOrd="0" presId="urn:microsoft.com/office/officeart/2005/8/layout/list1"/>
    <dgm:cxn modelId="{B5D3EAC8-7912-4777-B0B9-13FBD4F1F5B0}" type="presParOf" srcId="{38522ECA-DF2E-47C8-A6EF-F4BA2D95E1EC}" destId="{54EFC9B7-8C29-43B4-800D-40FBE739379D}" srcOrd="8" destOrd="0" presId="urn:microsoft.com/office/officeart/2005/8/layout/list1"/>
    <dgm:cxn modelId="{EBD9053C-F288-41DD-854A-8D20B04B7AC4}" type="presParOf" srcId="{54EFC9B7-8C29-43B4-800D-40FBE739379D}" destId="{7C73417E-A056-473D-8236-71560EC786B3}" srcOrd="0" destOrd="0" presId="urn:microsoft.com/office/officeart/2005/8/layout/list1"/>
    <dgm:cxn modelId="{F4A0EBD6-7BEA-49A5-A9CA-86369F8AA557}" type="presParOf" srcId="{54EFC9B7-8C29-43B4-800D-40FBE739379D}" destId="{1847E741-D40A-40E7-B936-851A63D131AB}" srcOrd="1" destOrd="0" presId="urn:microsoft.com/office/officeart/2005/8/layout/list1"/>
    <dgm:cxn modelId="{1F1006E5-F0A0-404C-B8C6-8DAC6383F585}" type="presParOf" srcId="{38522ECA-DF2E-47C8-A6EF-F4BA2D95E1EC}" destId="{248F9649-2D05-4D2F-9AE8-7CB4957C2A6A}" srcOrd="9" destOrd="0" presId="urn:microsoft.com/office/officeart/2005/8/layout/list1"/>
    <dgm:cxn modelId="{B4EBBA7B-C7B0-47E1-A367-E207EF72214E}" type="presParOf" srcId="{38522ECA-DF2E-47C8-A6EF-F4BA2D95E1EC}" destId="{DB7CA898-6D9C-4175-AF8B-208F91CBB3A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27657A-0148-4586-B3C1-C74D491F02F6}" type="doc">
      <dgm:prSet loTypeId="urn:microsoft.com/office/officeart/2005/8/layout/list1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21C31423-4CC4-4C88-89E8-255D88BE7912}">
      <dgm:prSet phldrT="[Текст]" custT="1"/>
      <dgm:spPr/>
      <dgm:t>
        <a:bodyPr/>
        <a:lstStyle/>
        <a:p>
          <a:r>
            <a:rPr lang="ru-RU" sz="1600" b="0" dirty="0" smtClean="0"/>
            <a:t>Использование мультимедийного контента</a:t>
          </a:r>
          <a:endParaRPr lang="ru-RU" sz="1600" b="0" dirty="0"/>
        </a:p>
      </dgm:t>
    </dgm:pt>
    <dgm:pt modelId="{073CDAB9-7E7F-492E-91BB-676A056D803B}" type="parTrans" cxnId="{18482308-B31B-465D-A39B-C577C5510D3A}">
      <dgm:prSet/>
      <dgm:spPr/>
      <dgm:t>
        <a:bodyPr/>
        <a:lstStyle/>
        <a:p>
          <a:endParaRPr lang="ru-RU" sz="1600" b="0"/>
        </a:p>
      </dgm:t>
    </dgm:pt>
    <dgm:pt modelId="{71FA1396-DE1F-4A4B-86AD-1FBD4AF00730}" type="sibTrans" cxnId="{18482308-B31B-465D-A39B-C577C5510D3A}">
      <dgm:prSet/>
      <dgm:spPr/>
      <dgm:t>
        <a:bodyPr/>
        <a:lstStyle/>
        <a:p>
          <a:endParaRPr lang="ru-RU" sz="1600" b="0"/>
        </a:p>
      </dgm:t>
    </dgm:pt>
    <dgm:pt modelId="{EEE9F0B2-03B5-4077-A69A-38A703FA1F7B}">
      <dgm:prSet phldrT="[Текст]" custT="1"/>
      <dgm:spPr/>
      <dgm:t>
        <a:bodyPr/>
        <a:lstStyle/>
        <a:p>
          <a:r>
            <a:rPr lang="ru-RU" sz="1600" b="0" dirty="0" smtClean="0"/>
            <a:t>Сценарии применения</a:t>
          </a:r>
          <a:endParaRPr lang="ru-RU" sz="1600" b="0" dirty="0"/>
        </a:p>
      </dgm:t>
    </dgm:pt>
    <dgm:pt modelId="{262289AD-76EC-43B9-B77D-986568BA6C7A}" type="sibTrans" cxnId="{3477C012-7D56-4ACE-95A8-90D14722349D}">
      <dgm:prSet/>
      <dgm:spPr/>
      <dgm:t>
        <a:bodyPr/>
        <a:lstStyle/>
        <a:p>
          <a:endParaRPr lang="ru-RU" sz="1600" b="0"/>
        </a:p>
      </dgm:t>
    </dgm:pt>
    <dgm:pt modelId="{F2A82124-0745-4BCA-B88F-677910FB7B8C}" type="parTrans" cxnId="{3477C012-7D56-4ACE-95A8-90D14722349D}">
      <dgm:prSet/>
      <dgm:spPr/>
      <dgm:t>
        <a:bodyPr/>
        <a:lstStyle/>
        <a:p>
          <a:endParaRPr lang="ru-RU" sz="1600" b="0"/>
        </a:p>
      </dgm:t>
    </dgm:pt>
    <dgm:pt modelId="{145559B5-F56E-46A7-881B-14363F52D998}">
      <dgm:prSet phldrT="[Текст]" custT="1"/>
      <dgm:spPr/>
      <dgm:t>
        <a:bodyPr/>
        <a:lstStyle/>
        <a:p>
          <a:r>
            <a:rPr lang="ru-RU" sz="1600" b="0" dirty="0" smtClean="0"/>
            <a:t>Компьютерные презентации.</a:t>
          </a:r>
          <a:endParaRPr lang="ru-RU" sz="1600" b="0" dirty="0"/>
        </a:p>
      </dgm:t>
    </dgm:pt>
    <dgm:pt modelId="{D9AA0865-95C6-493C-8901-41276241F642}" type="parTrans" cxnId="{08A94FC5-2193-4338-890A-DEA6CB0CA131}">
      <dgm:prSet/>
      <dgm:spPr/>
      <dgm:t>
        <a:bodyPr/>
        <a:lstStyle/>
        <a:p>
          <a:endParaRPr lang="ru-RU" sz="1600"/>
        </a:p>
      </dgm:t>
    </dgm:pt>
    <dgm:pt modelId="{31D5019B-0D9C-45F1-9AC5-48219FAE6C94}" type="sibTrans" cxnId="{08A94FC5-2193-4338-890A-DEA6CB0CA131}">
      <dgm:prSet/>
      <dgm:spPr/>
      <dgm:t>
        <a:bodyPr/>
        <a:lstStyle/>
        <a:p>
          <a:endParaRPr lang="ru-RU" sz="1600"/>
        </a:p>
      </dgm:t>
    </dgm:pt>
    <dgm:pt modelId="{BF89420A-F28C-40B4-9D79-7209877EAB21}">
      <dgm:prSet phldrT="[Текст]" custT="1"/>
      <dgm:spPr/>
      <dgm:t>
        <a:bodyPr/>
        <a:lstStyle/>
        <a:p>
          <a:r>
            <a:rPr lang="ru-RU" sz="1600" b="0" dirty="0" smtClean="0"/>
            <a:t>Интерактивные образовательные модели</a:t>
          </a:r>
          <a:endParaRPr lang="ru-RU" sz="1600" b="0" dirty="0"/>
        </a:p>
      </dgm:t>
    </dgm:pt>
    <dgm:pt modelId="{1E8AE692-1E52-4A86-A746-C3DF9ADAFE76}" type="parTrans" cxnId="{7B814BCF-AF05-4039-A2EA-F9350C1EC28E}">
      <dgm:prSet/>
      <dgm:spPr/>
      <dgm:t>
        <a:bodyPr/>
        <a:lstStyle/>
        <a:p>
          <a:endParaRPr lang="ru-RU" sz="1600"/>
        </a:p>
      </dgm:t>
    </dgm:pt>
    <dgm:pt modelId="{71A00B66-D727-46FA-A861-FB599C889639}" type="sibTrans" cxnId="{7B814BCF-AF05-4039-A2EA-F9350C1EC28E}">
      <dgm:prSet/>
      <dgm:spPr/>
      <dgm:t>
        <a:bodyPr/>
        <a:lstStyle/>
        <a:p>
          <a:endParaRPr lang="ru-RU" sz="1600"/>
        </a:p>
      </dgm:t>
    </dgm:pt>
    <dgm:pt modelId="{D221DA41-369C-4A19-B323-AE548AB8D84F}">
      <dgm:prSet phldrT="[Текст]" custT="1"/>
      <dgm:spPr/>
      <dgm:t>
        <a:bodyPr/>
        <a:lstStyle/>
        <a:p>
          <a:r>
            <a:rPr lang="ru-RU" sz="1600" b="0" dirty="0" smtClean="0"/>
            <a:t>Сопровождение лекционного материала компьютерной презентацией, подготовленной специальным образом</a:t>
          </a:r>
          <a:endParaRPr lang="ru-RU" sz="1600" b="0" dirty="0"/>
        </a:p>
      </dgm:t>
    </dgm:pt>
    <dgm:pt modelId="{EB1DA2EA-E149-421D-A1B7-A6431C69C2DD}" type="parTrans" cxnId="{26A7AB22-4470-41C5-8BD4-76516B445A78}">
      <dgm:prSet/>
      <dgm:spPr/>
      <dgm:t>
        <a:bodyPr/>
        <a:lstStyle/>
        <a:p>
          <a:endParaRPr lang="ru-RU" sz="1600"/>
        </a:p>
      </dgm:t>
    </dgm:pt>
    <dgm:pt modelId="{A42B5970-D9D8-4FFD-A1BA-9AFFD73B04CC}" type="sibTrans" cxnId="{26A7AB22-4470-41C5-8BD4-76516B445A78}">
      <dgm:prSet/>
      <dgm:spPr/>
      <dgm:t>
        <a:bodyPr/>
        <a:lstStyle/>
        <a:p>
          <a:endParaRPr lang="ru-RU" sz="1600"/>
        </a:p>
      </dgm:t>
    </dgm:pt>
    <dgm:pt modelId="{F169654E-519B-45FD-8A3D-A5EB27A64809}">
      <dgm:prSet phldrT="[Текст]" custT="1"/>
      <dgm:spPr/>
      <dgm:t>
        <a:bodyPr/>
        <a:lstStyle/>
        <a:p>
          <a:r>
            <a:rPr lang="ru-RU" sz="1600" b="0" dirty="0" smtClean="0"/>
            <a:t>Особенности применения</a:t>
          </a:r>
          <a:endParaRPr lang="ru-RU" sz="1600" b="0" dirty="0"/>
        </a:p>
      </dgm:t>
    </dgm:pt>
    <dgm:pt modelId="{DFF6C1DF-533F-4954-BE69-A173B9661B4E}" type="parTrans" cxnId="{3C2E2352-797C-4D64-AB2C-DB1229F61A9F}">
      <dgm:prSet/>
      <dgm:spPr/>
      <dgm:t>
        <a:bodyPr/>
        <a:lstStyle/>
        <a:p>
          <a:endParaRPr lang="ru-RU" sz="1600"/>
        </a:p>
      </dgm:t>
    </dgm:pt>
    <dgm:pt modelId="{01915667-6589-4AE5-8E34-0A4AEAB2FB43}" type="sibTrans" cxnId="{3C2E2352-797C-4D64-AB2C-DB1229F61A9F}">
      <dgm:prSet/>
      <dgm:spPr/>
      <dgm:t>
        <a:bodyPr/>
        <a:lstStyle/>
        <a:p>
          <a:endParaRPr lang="ru-RU" sz="1600"/>
        </a:p>
      </dgm:t>
    </dgm:pt>
    <dgm:pt modelId="{439335A1-BDE7-47C9-BFA2-5CC377000B20}">
      <dgm:prSet phldrT="[Текст]" custT="1"/>
      <dgm:spPr/>
      <dgm:t>
        <a:bodyPr/>
        <a:lstStyle/>
        <a:p>
          <a:r>
            <a:rPr lang="ru-RU" sz="1600" b="0" dirty="0" smtClean="0"/>
            <a:t>Требует значительных временных затрат на подготовку</a:t>
          </a:r>
          <a:endParaRPr lang="ru-RU" sz="1600" b="0" dirty="0"/>
        </a:p>
      </dgm:t>
    </dgm:pt>
    <dgm:pt modelId="{F5788A23-14A5-41E2-823B-D73940A853AA}" type="parTrans" cxnId="{6F0BFAD1-525F-4664-B4BD-9C8E0D20823A}">
      <dgm:prSet/>
      <dgm:spPr/>
    </dgm:pt>
    <dgm:pt modelId="{5B2C8750-7684-4840-9027-4F3C01AC4BE0}" type="sibTrans" cxnId="{6F0BFAD1-525F-4664-B4BD-9C8E0D20823A}">
      <dgm:prSet/>
      <dgm:spPr/>
    </dgm:pt>
    <dgm:pt modelId="{99B5410A-1C06-4AF3-8E0C-2EABF44A0E7A}">
      <dgm:prSet phldrT="[Текст]" custT="1"/>
      <dgm:spPr/>
      <dgm:t>
        <a:bodyPr/>
        <a:lstStyle/>
        <a:p>
          <a:r>
            <a:rPr lang="ru-RU" sz="1600" b="0" dirty="0" smtClean="0"/>
            <a:t>Эффективность во многом зависит от качества подготовки материала</a:t>
          </a:r>
          <a:endParaRPr lang="ru-RU" sz="1600" b="0" dirty="0"/>
        </a:p>
      </dgm:t>
    </dgm:pt>
    <dgm:pt modelId="{DFCF77B1-1CA1-4B14-AD8F-9FBC3904A520}" type="parTrans" cxnId="{87516E95-57F3-4D45-ABC3-68EACC8B276E}">
      <dgm:prSet/>
      <dgm:spPr/>
    </dgm:pt>
    <dgm:pt modelId="{62995419-0907-4348-B698-4C592C0AD1C3}" type="sibTrans" cxnId="{87516E95-57F3-4D45-ABC3-68EACC8B276E}">
      <dgm:prSet/>
      <dgm:spPr/>
    </dgm:pt>
    <dgm:pt modelId="{356EE81A-16F3-42E3-9498-E845E694F745}">
      <dgm:prSet phldrT="[Текст]" custT="1"/>
      <dgm:spPr/>
      <dgm:t>
        <a:bodyPr/>
        <a:lstStyle/>
        <a:p>
          <a:r>
            <a:rPr lang="ru-RU" sz="1600" b="0" dirty="0" smtClean="0"/>
            <a:t>Системы дистанционного обучения, ЭБС и образовательные порталы</a:t>
          </a:r>
          <a:endParaRPr lang="ru-RU" sz="1600" b="0" dirty="0"/>
        </a:p>
      </dgm:t>
    </dgm:pt>
    <dgm:pt modelId="{E9EB8BB8-5FA8-4927-B727-4FDA3B36C1D4}" type="parTrans" cxnId="{0043D393-85DB-4E04-9214-CF26DC00DC25}">
      <dgm:prSet/>
      <dgm:spPr/>
    </dgm:pt>
    <dgm:pt modelId="{2C3A0315-0247-459B-9731-4AFB83FF205A}" type="sibTrans" cxnId="{0043D393-85DB-4E04-9214-CF26DC00DC25}">
      <dgm:prSet/>
      <dgm:spPr/>
    </dgm:pt>
    <dgm:pt modelId="{763FBEBD-4B9D-452D-9BBF-84D5DA7BB477}">
      <dgm:prSet phldrT="[Текст]" custT="1"/>
      <dgm:spPr/>
      <dgm:t>
        <a:bodyPr/>
        <a:lstStyle/>
        <a:p>
          <a:r>
            <a:rPr lang="ru-RU" sz="1600" b="0" dirty="0" smtClean="0"/>
            <a:t>Выдача материала в текстовом виде, используя ЭБС или СДО</a:t>
          </a:r>
          <a:endParaRPr lang="ru-RU" sz="1600" b="0" dirty="0"/>
        </a:p>
      </dgm:t>
    </dgm:pt>
    <dgm:pt modelId="{295464E4-B5F5-47C6-88B1-6273F4603E0F}" type="parTrans" cxnId="{7CB182D4-13F3-4638-91C7-7AB23DD8D21E}">
      <dgm:prSet/>
      <dgm:spPr/>
    </dgm:pt>
    <dgm:pt modelId="{15B704C7-E2BC-42BA-886C-C522084DA159}" type="sibTrans" cxnId="{7CB182D4-13F3-4638-91C7-7AB23DD8D21E}">
      <dgm:prSet/>
      <dgm:spPr/>
    </dgm:pt>
    <dgm:pt modelId="{38522ECA-DF2E-47C8-A6EF-F4BA2D95E1EC}" type="pres">
      <dgm:prSet presAssocID="{1927657A-0148-4586-B3C1-C74D491F02F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95D075-EC2F-4238-8B27-1F565F6C4800}" type="pres">
      <dgm:prSet presAssocID="{21C31423-4CC4-4C88-89E8-255D88BE7912}" presName="parentLin" presStyleCnt="0"/>
      <dgm:spPr/>
    </dgm:pt>
    <dgm:pt modelId="{D0C008B1-6A07-47C3-9888-2715DA6377E5}" type="pres">
      <dgm:prSet presAssocID="{21C31423-4CC4-4C88-89E8-255D88BE791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03CCE6D-8C73-417C-BD86-FF42EA8A9B51}" type="pres">
      <dgm:prSet presAssocID="{21C31423-4CC4-4C88-89E8-255D88BE7912}" presName="parentText" presStyleLbl="node1" presStyleIdx="0" presStyleCnt="3" custScaleX="1275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F79EB4-7490-45D6-A025-02B11DF7DC62}" type="pres">
      <dgm:prSet presAssocID="{21C31423-4CC4-4C88-89E8-255D88BE7912}" presName="negativeSpace" presStyleCnt="0"/>
      <dgm:spPr/>
    </dgm:pt>
    <dgm:pt modelId="{C5294FB4-4BDB-4347-ACA1-61414AA81838}" type="pres">
      <dgm:prSet presAssocID="{21C31423-4CC4-4C88-89E8-255D88BE7912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0119D7-57D3-46FC-BE49-BA13E5DB4750}" type="pres">
      <dgm:prSet presAssocID="{71FA1396-DE1F-4A4B-86AD-1FBD4AF00730}" presName="spaceBetweenRectangles" presStyleCnt="0"/>
      <dgm:spPr/>
    </dgm:pt>
    <dgm:pt modelId="{2F3E4065-E966-4D02-9FB5-1D40188E09F0}" type="pres">
      <dgm:prSet presAssocID="{EEE9F0B2-03B5-4077-A69A-38A703FA1F7B}" presName="parentLin" presStyleCnt="0"/>
      <dgm:spPr/>
    </dgm:pt>
    <dgm:pt modelId="{3D743FC7-82AA-4A3C-AB03-A3CFB7EB68D2}" type="pres">
      <dgm:prSet presAssocID="{EEE9F0B2-03B5-4077-A69A-38A703FA1F7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8E75225-787E-4844-8910-07AA0DAA1DD6}" type="pres">
      <dgm:prSet presAssocID="{EEE9F0B2-03B5-4077-A69A-38A703FA1F7B}" presName="parentText" presStyleLbl="node1" presStyleIdx="1" presStyleCnt="3" custScaleX="1275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C873B7-BA49-48DF-8E3C-6B3587B7B3CC}" type="pres">
      <dgm:prSet presAssocID="{EEE9F0B2-03B5-4077-A69A-38A703FA1F7B}" presName="negativeSpace" presStyleCnt="0"/>
      <dgm:spPr/>
    </dgm:pt>
    <dgm:pt modelId="{ADBCFA2A-F6F8-4CA9-8D45-B91B84BD967A}" type="pres">
      <dgm:prSet presAssocID="{EEE9F0B2-03B5-4077-A69A-38A703FA1F7B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74877E-E42E-446F-97DB-ADB3A97A9E11}" type="pres">
      <dgm:prSet presAssocID="{262289AD-76EC-43B9-B77D-986568BA6C7A}" presName="spaceBetweenRectangles" presStyleCnt="0"/>
      <dgm:spPr/>
    </dgm:pt>
    <dgm:pt modelId="{41D1707B-9D48-4FEA-BE5A-3CFFE2E004A9}" type="pres">
      <dgm:prSet presAssocID="{F169654E-519B-45FD-8A3D-A5EB27A64809}" presName="parentLin" presStyleCnt="0"/>
      <dgm:spPr/>
    </dgm:pt>
    <dgm:pt modelId="{E2B8A366-CB72-4636-BC5A-8C0DA8F89BBB}" type="pres">
      <dgm:prSet presAssocID="{F169654E-519B-45FD-8A3D-A5EB27A6480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1DB1E04-1F39-4EF2-9ACB-98C146A1DD01}" type="pres">
      <dgm:prSet presAssocID="{F169654E-519B-45FD-8A3D-A5EB27A64809}" presName="parentText" presStyleLbl="node1" presStyleIdx="2" presStyleCnt="3" custScaleX="1274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7CFB8C-D77D-423F-ACA4-FA6D90618D39}" type="pres">
      <dgm:prSet presAssocID="{F169654E-519B-45FD-8A3D-A5EB27A64809}" presName="negativeSpace" presStyleCnt="0"/>
      <dgm:spPr/>
    </dgm:pt>
    <dgm:pt modelId="{640AD828-7F92-4E6C-BF22-9A7EC4ED77C2}" type="pres">
      <dgm:prSet presAssocID="{F169654E-519B-45FD-8A3D-A5EB27A64809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4C4DCC-FB50-48A7-BB9F-3A9AAB6C9469}" type="presOf" srcId="{F169654E-519B-45FD-8A3D-A5EB27A64809}" destId="{E2B8A366-CB72-4636-BC5A-8C0DA8F89BBB}" srcOrd="0" destOrd="0" presId="urn:microsoft.com/office/officeart/2005/8/layout/list1"/>
    <dgm:cxn modelId="{D1F7A27A-E752-4526-B2E3-334E6A082772}" type="presOf" srcId="{EEE9F0B2-03B5-4077-A69A-38A703FA1F7B}" destId="{3D743FC7-82AA-4A3C-AB03-A3CFB7EB68D2}" srcOrd="0" destOrd="0" presId="urn:microsoft.com/office/officeart/2005/8/layout/list1"/>
    <dgm:cxn modelId="{620400C6-5BBE-43D9-BE2B-DB1F707A0088}" type="presOf" srcId="{145559B5-F56E-46A7-881B-14363F52D998}" destId="{C5294FB4-4BDB-4347-ACA1-61414AA81838}" srcOrd="0" destOrd="0" presId="urn:microsoft.com/office/officeart/2005/8/layout/list1"/>
    <dgm:cxn modelId="{931C2797-6605-4273-B3FC-4C5B4CE38F19}" type="presOf" srcId="{99B5410A-1C06-4AF3-8E0C-2EABF44A0E7A}" destId="{640AD828-7F92-4E6C-BF22-9A7EC4ED77C2}" srcOrd="0" destOrd="1" presId="urn:microsoft.com/office/officeart/2005/8/layout/list1"/>
    <dgm:cxn modelId="{E5EE8942-1E10-42E8-9DAD-99D4507A57E5}" type="presOf" srcId="{763FBEBD-4B9D-452D-9BBF-84D5DA7BB477}" destId="{ADBCFA2A-F6F8-4CA9-8D45-B91B84BD967A}" srcOrd="0" destOrd="1" presId="urn:microsoft.com/office/officeart/2005/8/layout/list1"/>
    <dgm:cxn modelId="{3477C012-7D56-4ACE-95A8-90D14722349D}" srcId="{1927657A-0148-4586-B3C1-C74D491F02F6}" destId="{EEE9F0B2-03B5-4077-A69A-38A703FA1F7B}" srcOrd="1" destOrd="0" parTransId="{F2A82124-0745-4BCA-B88F-677910FB7B8C}" sibTransId="{262289AD-76EC-43B9-B77D-986568BA6C7A}"/>
    <dgm:cxn modelId="{26A7AB22-4470-41C5-8BD4-76516B445A78}" srcId="{EEE9F0B2-03B5-4077-A69A-38A703FA1F7B}" destId="{D221DA41-369C-4A19-B323-AE548AB8D84F}" srcOrd="0" destOrd="0" parTransId="{EB1DA2EA-E149-421D-A1B7-A6431C69C2DD}" sibTransId="{A42B5970-D9D8-4FFD-A1BA-9AFFD73B04CC}"/>
    <dgm:cxn modelId="{F726E73E-AA9B-4ED2-8C1F-F33E1295EEED}" type="presOf" srcId="{D221DA41-369C-4A19-B323-AE548AB8D84F}" destId="{ADBCFA2A-F6F8-4CA9-8D45-B91B84BD967A}" srcOrd="0" destOrd="0" presId="urn:microsoft.com/office/officeart/2005/8/layout/list1"/>
    <dgm:cxn modelId="{4E27A588-71F3-4C1D-8BD2-8BEC3EB9F304}" type="presOf" srcId="{F169654E-519B-45FD-8A3D-A5EB27A64809}" destId="{B1DB1E04-1F39-4EF2-9ACB-98C146A1DD01}" srcOrd="1" destOrd="0" presId="urn:microsoft.com/office/officeart/2005/8/layout/list1"/>
    <dgm:cxn modelId="{3672BCF5-8678-4DDA-91E4-13ABBCBC43A8}" type="presOf" srcId="{1927657A-0148-4586-B3C1-C74D491F02F6}" destId="{38522ECA-DF2E-47C8-A6EF-F4BA2D95E1EC}" srcOrd="0" destOrd="0" presId="urn:microsoft.com/office/officeart/2005/8/layout/list1"/>
    <dgm:cxn modelId="{7B814BCF-AF05-4039-A2EA-F9350C1EC28E}" srcId="{21C31423-4CC4-4C88-89E8-255D88BE7912}" destId="{BF89420A-F28C-40B4-9D79-7209877EAB21}" srcOrd="1" destOrd="0" parTransId="{1E8AE692-1E52-4A86-A746-C3DF9ADAFE76}" sibTransId="{71A00B66-D727-46FA-A861-FB599C889639}"/>
    <dgm:cxn modelId="{08A94FC5-2193-4338-890A-DEA6CB0CA131}" srcId="{21C31423-4CC4-4C88-89E8-255D88BE7912}" destId="{145559B5-F56E-46A7-881B-14363F52D998}" srcOrd="0" destOrd="0" parTransId="{D9AA0865-95C6-493C-8901-41276241F642}" sibTransId="{31D5019B-0D9C-45F1-9AC5-48219FAE6C94}"/>
    <dgm:cxn modelId="{3C2E2352-797C-4D64-AB2C-DB1229F61A9F}" srcId="{1927657A-0148-4586-B3C1-C74D491F02F6}" destId="{F169654E-519B-45FD-8A3D-A5EB27A64809}" srcOrd="2" destOrd="0" parTransId="{DFF6C1DF-533F-4954-BE69-A173B9661B4E}" sibTransId="{01915667-6589-4AE5-8E34-0A4AEAB2FB43}"/>
    <dgm:cxn modelId="{6CB65C7C-F353-47B0-B6E8-816ECBBA1A25}" type="presOf" srcId="{BF89420A-F28C-40B4-9D79-7209877EAB21}" destId="{C5294FB4-4BDB-4347-ACA1-61414AA81838}" srcOrd="0" destOrd="1" presId="urn:microsoft.com/office/officeart/2005/8/layout/list1"/>
    <dgm:cxn modelId="{87516E95-57F3-4D45-ABC3-68EACC8B276E}" srcId="{F169654E-519B-45FD-8A3D-A5EB27A64809}" destId="{99B5410A-1C06-4AF3-8E0C-2EABF44A0E7A}" srcOrd="1" destOrd="0" parTransId="{DFCF77B1-1CA1-4B14-AD8F-9FBC3904A520}" sibTransId="{62995419-0907-4348-B698-4C592C0AD1C3}"/>
    <dgm:cxn modelId="{6F15F37B-F445-4005-9655-8D5E5EFA2598}" type="presOf" srcId="{439335A1-BDE7-47C9-BFA2-5CC377000B20}" destId="{640AD828-7F92-4E6C-BF22-9A7EC4ED77C2}" srcOrd="0" destOrd="0" presId="urn:microsoft.com/office/officeart/2005/8/layout/list1"/>
    <dgm:cxn modelId="{7CB182D4-13F3-4638-91C7-7AB23DD8D21E}" srcId="{EEE9F0B2-03B5-4077-A69A-38A703FA1F7B}" destId="{763FBEBD-4B9D-452D-9BBF-84D5DA7BB477}" srcOrd="1" destOrd="0" parTransId="{295464E4-B5F5-47C6-88B1-6273F4603E0F}" sibTransId="{15B704C7-E2BC-42BA-886C-C522084DA159}"/>
    <dgm:cxn modelId="{6F0BFAD1-525F-4664-B4BD-9C8E0D20823A}" srcId="{F169654E-519B-45FD-8A3D-A5EB27A64809}" destId="{439335A1-BDE7-47C9-BFA2-5CC377000B20}" srcOrd="0" destOrd="0" parTransId="{F5788A23-14A5-41E2-823B-D73940A853AA}" sibTransId="{5B2C8750-7684-4840-9027-4F3C01AC4BE0}"/>
    <dgm:cxn modelId="{9683D25B-779C-43C4-AE4D-89C98F3346BB}" type="presOf" srcId="{EEE9F0B2-03B5-4077-A69A-38A703FA1F7B}" destId="{A8E75225-787E-4844-8910-07AA0DAA1DD6}" srcOrd="1" destOrd="0" presId="urn:microsoft.com/office/officeart/2005/8/layout/list1"/>
    <dgm:cxn modelId="{7A53C289-1029-409A-A2E8-B5F5BF43C9C4}" type="presOf" srcId="{21C31423-4CC4-4C88-89E8-255D88BE7912}" destId="{D0C008B1-6A07-47C3-9888-2715DA6377E5}" srcOrd="0" destOrd="0" presId="urn:microsoft.com/office/officeart/2005/8/layout/list1"/>
    <dgm:cxn modelId="{0043D393-85DB-4E04-9214-CF26DC00DC25}" srcId="{21C31423-4CC4-4C88-89E8-255D88BE7912}" destId="{356EE81A-16F3-42E3-9498-E845E694F745}" srcOrd="2" destOrd="0" parTransId="{E9EB8BB8-5FA8-4927-B727-4FDA3B36C1D4}" sibTransId="{2C3A0315-0247-459B-9731-4AFB83FF205A}"/>
    <dgm:cxn modelId="{A3AA25DA-A0EF-46DC-AA26-A6BCCAFF4C97}" type="presOf" srcId="{21C31423-4CC4-4C88-89E8-255D88BE7912}" destId="{603CCE6D-8C73-417C-BD86-FF42EA8A9B51}" srcOrd="1" destOrd="0" presId="urn:microsoft.com/office/officeart/2005/8/layout/list1"/>
    <dgm:cxn modelId="{A407F480-B911-432A-8F76-819D6163BA6A}" type="presOf" srcId="{356EE81A-16F3-42E3-9498-E845E694F745}" destId="{C5294FB4-4BDB-4347-ACA1-61414AA81838}" srcOrd="0" destOrd="2" presId="urn:microsoft.com/office/officeart/2005/8/layout/list1"/>
    <dgm:cxn modelId="{18482308-B31B-465D-A39B-C577C5510D3A}" srcId="{1927657A-0148-4586-B3C1-C74D491F02F6}" destId="{21C31423-4CC4-4C88-89E8-255D88BE7912}" srcOrd="0" destOrd="0" parTransId="{073CDAB9-7E7F-492E-91BB-676A056D803B}" sibTransId="{71FA1396-DE1F-4A4B-86AD-1FBD4AF00730}"/>
    <dgm:cxn modelId="{D99F3E9D-E7C2-4BA8-9541-DE4F42968809}" type="presParOf" srcId="{38522ECA-DF2E-47C8-A6EF-F4BA2D95E1EC}" destId="{7B95D075-EC2F-4238-8B27-1F565F6C4800}" srcOrd="0" destOrd="0" presId="urn:microsoft.com/office/officeart/2005/8/layout/list1"/>
    <dgm:cxn modelId="{40DD8A3C-58F5-404A-A389-DD04F689AFD7}" type="presParOf" srcId="{7B95D075-EC2F-4238-8B27-1F565F6C4800}" destId="{D0C008B1-6A07-47C3-9888-2715DA6377E5}" srcOrd="0" destOrd="0" presId="urn:microsoft.com/office/officeart/2005/8/layout/list1"/>
    <dgm:cxn modelId="{C837FC5F-6713-4369-8278-C098203787A1}" type="presParOf" srcId="{7B95D075-EC2F-4238-8B27-1F565F6C4800}" destId="{603CCE6D-8C73-417C-BD86-FF42EA8A9B51}" srcOrd="1" destOrd="0" presId="urn:microsoft.com/office/officeart/2005/8/layout/list1"/>
    <dgm:cxn modelId="{668927C2-636B-484F-9BD3-A9A5B5BFA41D}" type="presParOf" srcId="{38522ECA-DF2E-47C8-A6EF-F4BA2D95E1EC}" destId="{89F79EB4-7490-45D6-A025-02B11DF7DC62}" srcOrd="1" destOrd="0" presId="urn:microsoft.com/office/officeart/2005/8/layout/list1"/>
    <dgm:cxn modelId="{D0CDBE7A-9B8F-4268-8038-41DE459C46B6}" type="presParOf" srcId="{38522ECA-DF2E-47C8-A6EF-F4BA2D95E1EC}" destId="{C5294FB4-4BDB-4347-ACA1-61414AA81838}" srcOrd="2" destOrd="0" presId="urn:microsoft.com/office/officeart/2005/8/layout/list1"/>
    <dgm:cxn modelId="{45485203-E39B-4628-A624-2FF61D94F07C}" type="presParOf" srcId="{38522ECA-DF2E-47C8-A6EF-F4BA2D95E1EC}" destId="{8A0119D7-57D3-46FC-BE49-BA13E5DB4750}" srcOrd="3" destOrd="0" presId="urn:microsoft.com/office/officeart/2005/8/layout/list1"/>
    <dgm:cxn modelId="{6B517237-1D9A-48A8-8CFA-D4EDD3FB6CE2}" type="presParOf" srcId="{38522ECA-DF2E-47C8-A6EF-F4BA2D95E1EC}" destId="{2F3E4065-E966-4D02-9FB5-1D40188E09F0}" srcOrd="4" destOrd="0" presId="urn:microsoft.com/office/officeart/2005/8/layout/list1"/>
    <dgm:cxn modelId="{7CC2D4CD-B71C-4E21-A202-3A3E722FF833}" type="presParOf" srcId="{2F3E4065-E966-4D02-9FB5-1D40188E09F0}" destId="{3D743FC7-82AA-4A3C-AB03-A3CFB7EB68D2}" srcOrd="0" destOrd="0" presId="urn:microsoft.com/office/officeart/2005/8/layout/list1"/>
    <dgm:cxn modelId="{288A94B6-2205-4470-89E7-ADC834C4D166}" type="presParOf" srcId="{2F3E4065-E966-4D02-9FB5-1D40188E09F0}" destId="{A8E75225-787E-4844-8910-07AA0DAA1DD6}" srcOrd="1" destOrd="0" presId="urn:microsoft.com/office/officeart/2005/8/layout/list1"/>
    <dgm:cxn modelId="{E4B1DD88-1C2E-472C-A0D4-8436C5D564A1}" type="presParOf" srcId="{38522ECA-DF2E-47C8-A6EF-F4BA2D95E1EC}" destId="{D6C873B7-BA49-48DF-8E3C-6B3587B7B3CC}" srcOrd="5" destOrd="0" presId="urn:microsoft.com/office/officeart/2005/8/layout/list1"/>
    <dgm:cxn modelId="{63C5FCEC-40B7-4522-BB92-FF9CECB57FF7}" type="presParOf" srcId="{38522ECA-DF2E-47C8-A6EF-F4BA2D95E1EC}" destId="{ADBCFA2A-F6F8-4CA9-8D45-B91B84BD967A}" srcOrd="6" destOrd="0" presId="urn:microsoft.com/office/officeart/2005/8/layout/list1"/>
    <dgm:cxn modelId="{5EAA6242-C014-4F7D-9DD1-C6778B5E626F}" type="presParOf" srcId="{38522ECA-DF2E-47C8-A6EF-F4BA2D95E1EC}" destId="{2674877E-E42E-446F-97DB-ADB3A97A9E11}" srcOrd="7" destOrd="0" presId="urn:microsoft.com/office/officeart/2005/8/layout/list1"/>
    <dgm:cxn modelId="{3F15E447-DBD5-44BA-9F15-E29BD03D5BCB}" type="presParOf" srcId="{38522ECA-DF2E-47C8-A6EF-F4BA2D95E1EC}" destId="{41D1707B-9D48-4FEA-BE5A-3CFFE2E004A9}" srcOrd="8" destOrd="0" presId="urn:microsoft.com/office/officeart/2005/8/layout/list1"/>
    <dgm:cxn modelId="{669161C9-65FE-4CA8-B0CD-D50E6D221EFB}" type="presParOf" srcId="{41D1707B-9D48-4FEA-BE5A-3CFFE2E004A9}" destId="{E2B8A366-CB72-4636-BC5A-8C0DA8F89BBB}" srcOrd="0" destOrd="0" presId="urn:microsoft.com/office/officeart/2005/8/layout/list1"/>
    <dgm:cxn modelId="{C15D68BD-6D80-4308-B111-6A454F71F555}" type="presParOf" srcId="{41D1707B-9D48-4FEA-BE5A-3CFFE2E004A9}" destId="{B1DB1E04-1F39-4EF2-9ACB-98C146A1DD01}" srcOrd="1" destOrd="0" presId="urn:microsoft.com/office/officeart/2005/8/layout/list1"/>
    <dgm:cxn modelId="{EB02EE1A-A6D7-4E53-BA7F-EB40E6828B82}" type="presParOf" srcId="{38522ECA-DF2E-47C8-A6EF-F4BA2D95E1EC}" destId="{9F7CFB8C-D77D-423F-ACA4-FA6D90618D39}" srcOrd="9" destOrd="0" presId="urn:microsoft.com/office/officeart/2005/8/layout/list1"/>
    <dgm:cxn modelId="{248E2660-C24A-4261-BE49-75276C0EFEE4}" type="presParOf" srcId="{38522ECA-DF2E-47C8-A6EF-F4BA2D95E1EC}" destId="{640AD828-7F92-4E6C-BF22-9A7EC4ED77C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27657A-0148-4586-B3C1-C74D491F02F6}" type="doc">
      <dgm:prSet loTypeId="urn:microsoft.com/office/officeart/2005/8/layout/list1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21C31423-4CC4-4C88-89E8-255D88BE7912}">
      <dgm:prSet phldrT="[Текст]" custT="1"/>
      <dgm:spPr/>
      <dgm:t>
        <a:bodyPr/>
        <a:lstStyle/>
        <a:p>
          <a:r>
            <a:rPr lang="ru-RU" sz="1600" b="0" dirty="0" smtClean="0"/>
            <a:t>Перевод голоса в текст</a:t>
          </a:r>
          <a:endParaRPr lang="ru-RU" sz="1600" b="0" dirty="0"/>
        </a:p>
      </dgm:t>
    </dgm:pt>
    <dgm:pt modelId="{073CDAB9-7E7F-492E-91BB-676A056D803B}" type="parTrans" cxnId="{18482308-B31B-465D-A39B-C577C5510D3A}">
      <dgm:prSet/>
      <dgm:spPr/>
      <dgm:t>
        <a:bodyPr/>
        <a:lstStyle/>
        <a:p>
          <a:endParaRPr lang="ru-RU" sz="1600" b="0"/>
        </a:p>
      </dgm:t>
    </dgm:pt>
    <dgm:pt modelId="{71FA1396-DE1F-4A4B-86AD-1FBD4AF00730}" type="sibTrans" cxnId="{18482308-B31B-465D-A39B-C577C5510D3A}">
      <dgm:prSet/>
      <dgm:spPr/>
      <dgm:t>
        <a:bodyPr/>
        <a:lstStyle/>
        <a:p>
          <a:endParaRPr lang="ru-RU" sz="1600" b="0"/>
        </a:p>
      </dgm:t>
    </dgm:pt>
    <dgm:pt modelId="{EEE9F0B2-03B5-4077-A69A-38A703FA1F7B}">
      <dgm:prSet phldrT="[Текст]" custT="1"/>
      <dgm:spPr/>
      <dgm:t>
        <a:bodyPr/>
        <a:lstStyle/>
        <a:p>
          <a:r>
            <a:rPr lang="ru-RU" sz="1600" b="0" dirty="0" smtClean="0"/>
            <a:t>Сценарии применения</a:t>
          </a:r>
          <a:endParaRPr lang="ru-RU" sz="1600" b="0" dirty="0"/>
        </a:p>
      </dgm:t>
    </dgm:pt>
    <dgm:pt modelId="{262289AD-76EC-43B9-B77D-986568BA6C7A}" type="sibTrans" cxnId="{3477C012-7D56-4ACE-95A8-90D14722349D}">
      <dgm:prSet/>
      <dgm:spPr/>
      <dgm:t>
        <a:bodyPr/>
        <a:lstStyle/>
        <a:p>
          <a:endParaRPr lang="ru-RU" sz="1600" b="0"/>
        </a:p>
      </dgm:t>
    </dgm:pt>
    <dgm:pt modelId="{F2A82124-0745-4BCA-B88F-677910FB7B8C}" type="parTrans" cxnId="{3477C012-7D56-4ACE-95A8-90D14722349D}">
      <dgm:prSet/>
      <dgm:spPr/>
      <dgm:t>
        <a:bodyPr/>
        <a:lstStyle/>
        <a:p>
          <a:endParaRPr lang="ru-RU" sz="1600" b="0"/>
        </a:p>
      </dgm:t>
    </dgm:pt>
    <dgm:pt modelId="{145559B5-F56E-46A7-881B-14363F52D998}">
      <dgm:prSet phldrT="[Текст]" custT="1"/>
      <dgm:spPr/>
      <dgm:t>
        <a:bodyPr/>
        <a:lstStyle/>
        <a:p>
          <a:r>
            <a:rPr lang="ru-RU" sz="1600" b="0" dirty="0" smtClean="0"/>
            <a:t>Облачный офис (ПК с микрофоном, браузер)</a:t>
          </a:r>
          <a:endParaRPr lang="ru-RU" sz="1600" b="0" dirty="0"/>
        </a:p>
      </dgm:t>
    </dgm:pt>
    <dgm:pt modelId="{D9AA0865-95C6-493C-8901-41276241F642}" type="parTrans" cxnId="{08A94FC5-2193-4338-890A-DEA6CB0CA131}">
      <dgm:prSet/>
      <dgm:spPr/>
      <dgm:t>
        <a:bodyPr/>
        <a:lstStyle/>
        <a:p>
          <a:endParaRPr lang="ru-RU" sz="1600"/>
        </a:p>
      </dgm:t>
    </dgm:pt>
    <dgm:pt modelId="{31D5019B-0D9C-45F1-9AC5-48219FAE6C94}" type="sibTrans" cxnId="{08A94FC5-2193-4338-890A-DEA6CB0CA131}">
      <dgm:prSet/>
      <dgm:spPr/>
      <dgm:t>
        <a:bodyPr/>
        <a:lstStyle/>
        <a:p>
          <a:endParaRPr lang="ru-RU" sz="1600"/>
        </a:p>
      </dgm:t>
    </dgm:pt>
    <dgm:pt modelId="{BF89420A-F28C-40B4-9D79-7209877EAB21}">
      <dgm:prSet phldrT="[Текст]" custT="1"/>
      <dgm:spPr/>
      <dgm:t>
        <a:bodyPr/>
        <a:lstStyle/>
        <a:p>
          <a:r>
            <a:rPr lang="ru-RU" sz="1600" b="0" dirty="0" smtClean="0"/>
            <a:t>Мобильное приложение (смартфон)</a:t>
          </a:r>
          <a:endParaRPr lang="ru-RU" sz="1600" b="0" dirty="0"/>
        </a:p>
      </dgm:t>
    </dgm:pt>
    <dgm:pt modelId="{1E8AE692-1E52-4A86-A746-C3DF9ADAFE76}" type="parTrans" cxnId="{7B814BCF-AF05-4039-A2EA-F9350C1EC28E}">
      <dgm:prSet/>
      <dgm:spPr/>
      <dgm:t>
        <a:bodyPr/>
        <a:lstStyle/>
        <a:p>
          <a:endParaRPr lang="ru-RU" sz="1600"/>
        </a:p>
      </dgm:t>
    </dgm:pt>
    <dgm:pt modelId="{71A00B66-D727-46FA-A861-FB599C889639}" type="sibTrans" cxnId="{7B814BCF-AF05-4039-A2EA-F9350C1EC28E}">
      <dgm:prSet/>
      <dgm:spPr/>
      <dgm:t>
        <a:bodyPr/>
        <a:lstStyle/>
        <a:p>
          <a:endParaRPr lang="ru-RU" sz="1600"/>
        </a:p>
      </dgm:t>
    </dgm:pt>
    <dgm:pt modelId="{D221DA41-369C-4A19-B323-AE548AB8D84F}">
      <dgm:prSet phldrT="[Текст]" custT="1"/>
      <dgm:spPr/>
      <dgm:t>
        <a:bodyPr/>
        <a:lstStyle/>
        <a:p>
          <a:r>
            <a:rPr lang="ru-RU" sz="1600" b="0" dirty="0" smtClean="0"/>
            <a:t>Создать документ в общем доступе, в который производится </a:t>
          </a:r>
          <a:r>
            <a:rPr lang="ru-RU" sz="1600" b="0" dirty="0" err="1" smtClean="0"/>
            <a:t>начитка</a:t>
          </a:r>
          <a:r>
            <a:rPr lang="ru-RU" sz="1600" b="0" dirty="0" smtClean="0"/>
            <a:t> лекционного материала</a:t>
          </a:r>
          <a:endParaRPr lang="ru-RU" sz="1600" b="0" dirty="0"/>
        </a:p>
      </dgm:t>
    </dgm:pt>
    <dgm:pt modelId="{EB1DA2EA-E149-421D-A1B7-A6431C69C2DD}" type="parTrans" cxnId="{26A7AB22-4470-41C5-8BD4-76516B445A78}">
      <dgm:prSet/>
      <dgm:spPr/>
      <dgm:t>
        <a:bodyPr/>
        <a:lstStyle/>
        <a:p>
          <a:endParaRPr lang="ru-RU" sz="1600"/>
        </a:p>
      </dgm:t>
    </dgm:pt>
    <dgm:pt modelId="{A42B5970-D9D8-4FFD-A1BA-9AFFD73B04CC}" type="sibTrans" cxnId="{26A7AB22-4470-41C5-8BD4-76516B445A78}">
      <dgm:prSet/>
      <dgm:spPr/>
      <dgm:t>
        <a:bodyPr/>
        <a:lstStyle/>
        <a:p>
          <a:endParaRPr lang="ru-RU" sz="1600"/>
        </a:p>
      </dgm:t>
    </dgm:pt>
    <dgm:pt modelId="{FE9CC58B-EBD2-41B0-B5B3-755D87D0A07B}">
      <dgm:prSet phldrT="[Текст]" custT="1"/>
      <dgm:spPr/>
      <dgm:t>
        <a:bodyPr/>
        <a:lstStyle/>
        <a:p>
          <a:r>
            <a:rPr lang="ru-RU" sz="1600" b="0" dirty="0" smtClean="0"/>
            <a:t>Воспользоваться голосовым (непрерывным ) вводом смартфона для коммуникации</a:t>
          </a:r>
          <a:endParaRPr lang="ru-RU" sz="1600" b="0" dirty="0"/>
        </a:p>
      </dgm:t>
    </dgm:pt>
    <dgm:pt modelId="{C209F5CD-6858-4FA6-B5FC-CE2EDB6E3B37}" type="parTrans" cxnId="{4431173F-22B2-4EC3-B229-E6A08BF7202D}">
      <dgm:prSet/>
      <dgm:spPr/>
      <dgm:t>
        <a:bodyPr/>
        <a:lstStyle/>
        <a:p>
          <a:endParaRPr lang="ru-RU" sz="1600"/>
        </a:p>
      </dgm:t>
    </dgm:pt>
    <dgm:pt modelId="{3FFF7705-451A-4D86-9EDD-F3C6FC9B4640}" type="sibTrans" cxnId="{4431173F-22B2-4EC3-B229-E6A08BF7202D}">
      <dgm:prSet/>
      <dgm:spPr/>
      <dgm:t>
        <a:bodyPr/>
        <a:lstStyle/>
        <a:p>
          <a:endParaRPr lang="ru-RU" sz="1600"/>
        </a:p>
      </dgm:t>
    </dgm:pt>
    <dgm:pt modelId="{F169654E-519B-45FD-8A3D-A5EB27A64809}">
      <dgm:prSet phldrT="[Текст]" custT="1"/>
      <dgm:spPr/>
      <dgm:t>
        <a:bodyPr/>
        <a:lstStyle/>
        <a:p>
          <a:r>
            <a:rPr lang="ru-RU" sz="1600" b="0" dirty="0" smtClean="0"/>
            <a:t>Особенности применения</a:t>
          </a:r>
          <a:endParaRPr lang="ru-RU" sz="1600" b="0" dirty="0"/>
        </a:p>
      </dgm:t>
    </dgm:pt>
    <dgm:pt modelId="{DFF6C1DF-533F-4954-BE69-A173B9661B4E}" type="parTrans" cxnId="{3C2E2352-797C-4D64-AB2C-DB1229F61A9F}">
      <dgm:prSet/>
      <dgm:spPr/>
      <dgm:t>
        <a:bodyPr/>
        <a:lstStyle/>
        <a:p>
          <a:endParaRPr lang="ru-RU" sz="1600"/>
        </a:p>
      </dgm:t>
    </dgm:pt>
    <dgm:pt modelId="{01915667-6589-4AE5-8E34-0A4AEAB2FB43}" type="sibTrans" cxnId="{3C2E2352-797C-4D64-AB2C-DB1229F61A9F}">
      <dgm:prSet/>
      <dgm:spPr/>
      <dgm:t>
        <a:bodyPr/>
        <a:lstStyle/>
        <a:p>
          <a:endParaRPr lang="ru-RU" sz="1600"/>
        </a:p>
      </dgm:t>
    </dgm:pt>
    <dgm:pt modelId="{439335A1-BDE7-47C9-BFA2-5CC377000B20}">
      <dgm:prSet phldrT="[Текст]" custT="1"/>
      <dgm:spPr/>
      <dgm:t>
        <a:bodyPr/>
        <a:lstStyle/>
        <a:p>
          <a:r>
            <a:rPr lang="ru-RU" sz="1600" b="0" dirty="0" smtClean="0"/>
            <a:t>Качество перевода голоса далеко от совершенства</a:t>
          </a:r>
          <a:endParaRPr lang="ru-RU" sz="1600" b="0" dirty="0"/>
        </a:p>
      </dgm:t>
    </dgm:pt>
    <dgm:pt modelId="{F5788A23-14A5-41E2-823B-D73940A853AA}" type="parTrans" cxnId="{6F0BFAD1-525F-4664-B4BD-9C8E0D20823A}">
      <dgm:prSet/>
      <dgm:spPr/>
    </dgm:pt>
    <dgm:pt modelId="{5B2C8750-7684-4840-9027-4F3C01AC4BE0}" type="sibTrans" cxnId="{6F0BFAD1-525F-4664-B4BD-9C8E0D20823A}">
      <dgm:prSet/>
      <dgm:spPr/>
    </dgm:pt>
    <dgm:pt modelId="{99B5410A-1C06-4AF3-8E0C-2EABF44A0E7A}">
      <dgm:prSet phldrT="[Текст]" custT="1"/>
      <dgm:spPr/>
      <dgm:t>
        <a:bodyPr/>
        <a:lstStyle/>
        <a:p>
          <a:r>
            <a:rPr lang="ru-RU" sz="1600" b="0" dirty="0" smtClean="0"/>
            <a:t>Требуется подключение к сети Интернет</a:t>
          </a:r>
          <a:endParaRPr lang="ru-RU" sz="1600" b="0" dirty="0"/>
        </a:p>
      </dgm:t>
    </dgm:pt>
    <dgm:pt modelId="{DFCF77B1-1CA1-4B14-AD8F-9FBC3904A520}" type="parTrans" cxnId="{87516E95-57F3-4D45-ABC3-68EACC8B276E}">
      <dgm:prSet/>
      <dgm:spPr/>
    </dgm:pt>
    <dgm:pt modelId="{62995419-0907-4348-B698-4C592C0AD1C3}" type="sibTrans" cxnId="{87516E95-57F3-4D45-ABC3-68EACC8B276E}">
      <dgm:prSet/>
      <dgm:spPr/>
    </dgm:pt>
    <dgm:pt modelId="{38522ECA-DF2E-47C8-A6EF-F4BA2D95E1EC}" type="pres">
      <dgm:prSet presAssocID="{1927657A-0148-4586-B3C1-C74D491F02F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95D075-EC2F-4238-8B27-1F565F6C4800}" type="pres">
      <dgm:prSet presAssocID="{21C31423-4CC4-4C88-89E8-255D88BE7912}" presName="parentLin" presStyleCnt="0"/>
      <dgm:spPr/>
    </dgm:pt>
    <dgm:pt modelId="{D0C008B1-6A07-47C3-9888-2715DA6377E5}" type="pres">
      <dgm:prSet presAssocID="{21C31423-4CC4-4C88-89E8-255D88BE791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03CCE6D-8C73-417C-BD86-FF42EA8A9B51}" type="pres">
      <dgm:prSet presAssocID="{21C31423-4CC4-4C88-89E8-255D88BE7912}" presName="parentText" presStyleLbl="node1" presStyleIdx="0" presStyleCnt="3" custScaleX="1275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F79EB4-7490-45D6-A025-02B11DF7DC62}" type="pres">
      <dgm:prSet presAssocID="{21C31423-4CC4-4C88-89E8-255D88BE7912}" presName="negativeSpace" presStyleCnt="0"/>
      <dgm:spPr/>
    </dgm:pt>
    <dgm:pt modelId="{C5294FB4-4BDB-4347-ACA1-61414AA81838}" type="pres">
      <dgm:prSet presAssocID="{21C31423-4CC4-4C88-89E8-255D88BE7912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0119D7-57D3-46FC-BE49-BA13E5DB4750}" type="pres">
      <dgm:prSet presAssocID="{71FA1396-DE1F-4A4B-86AD-1FBD4AF00730}" presName="spaceBetweenRectangles" presStyleCnt="0"/>
      <dgm:spPr/>
    </dgm:pt>
    <dgm:pt modelId="{2F3E4065-E966-4D02-9FB5-1D40188E09F0}" type="pres">
      <dgm:prSet presAssocID="{EEE9F0B2-03B5-4077-A69A-38A703FA1F7B}" presName="parentLin" presStyleCnt="0"/>
      <dgm:spPr/>
    </dgm:pt>
    <dgm:pt modelId="{3D743FC7-82AA-4A3C-AB03-A3CFB7EB68D2}" type="pres">
      <dgm:prSet presAssocID="{EEE9F0B2-03B5-4077-A69A-38A703FA1F7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8E75225-787E-4844-8910-07AA0DAA1DD6}" type="pres">
      <dgm:prSet presAssocID="{EEE9F0B2-03B5-4077-A69A-38A703FA1F7B}" presName="parentText" presStyleLbl="node1" presStyleIdx="1" presStyleCnt="3" custScaleX="1275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C873B7-BA49-48DF-8E3C-6B3587B7B3CC}" type="pres">
      <dgm:prSet presAssocID="{EEE9F0B2-03B5-4077-A69A-38A703FA1F7B}" presName="negativeSpace" presStyleCnt="0"/>
      <dgm:spPr/>
    </dgm:pt>
    <dgm:pt modelId="{ADBCFA2A-F6F8-4CA9-8D45-B91B84BD967A}" type="pres">
      <dgm:prSet presAssocID="{EEE9F0B2-03B5-4077-A69A-38A703FA1F7B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74877E-E42E-446F-97DB-ADB3A97A9E11}" type="pres">
      <dgm:prSet presAssocID="{262289AD-76EC-43B9-B77D-986568BA6C7A}" presName="spaceBetweenRectangles" presStyleCnt="0"/>
      <dgm:spPr/>
    </dgm:pt>
    <dgm:pt modelId="{41D1707B-9D48-4FEA-BE5A-3CFFE2E004A9}" type="pres">
      <dgm:prSet presAssocID="{F169654E-519B-45FD-8A3D-A5EB27A64809}" presName="parentLin" presStyleCnt="0"/>
      <dgm:spPr/>
    </dgm:pt>
    <dgm:pt modelId="{E2B8A366-CB72-4636-BC5A-8C0DA8F89BBB}" type="pres">
      <dgm:prSet presAssocID="{F169654E-519B-45FD-8A3D-A5EB27A6480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1DB1E04-1F39-4EF2-9ACB-98C146A1DD01}" type="pres">
      <dgm:prSet presAssocID="{F169654E-519B-45FD-8A3D-A5EB27A64809}" presName="parentText" presStyleLbl="node1" presStyleIdx="2" presStyleCnt="3" custScaleX="1274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7CFB8C-D77D-423F-ACA4-FA6D90618D39}" type="pres">
      <dgm:prSet presAssocID="{F169654E-519B-45FD-8A3D-A5EB27A64809}" presName="negativeSpace" presStyleCnt="0"/>
      <dgm:spPr/>
    </dgm:pt>
    <dgm:pt modelId="{640AD828-7F92-4E6C-BF22-9A7EC4ED77C2}" type="pres">
      <dgm:prSet presAssocID="{F169654E-519B-45FD-8A3D-A5EB27A64809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516E95-57F3-4D45-ABC3-68EACC8B276E}" srcId="{F169654E-519B-45FD-8A3D-A5EB27A64809}" destId="{99B5410A-1C06-4AF3-8E0C-2EABF44A0E7A}" srcOrd="1" destOrd="0" parTransId="{DFCF77B1-1CA1-4B14-AD8F-9FBC3904A520}" sibTransId="{62995419-0907-4348-B698-4C592C0AD1C3}"/>
    <dgm:cxn modelId="{874C4DCC-FB50-48A7-BB9F-3A9AAB6C9469}" type="presOf" srcId="{F169654E-519B-45FD-8A3D-A5EB27A64809}" destId="{E2B8A366-CB72-4636-BC5A-8C0DA8F89BBB}" srcOrd="0" destOrd="0" presId="urn:microsoft.com/office/officeart/2005/8/layout/list1"/>
    <dgm:cxn modelId="{9683D25B-779C-43C4-AE4D-89C98F3346BB}" type="presOf" srcId="{EEE9F0B2-03B5-4077-A69A-38A703FA1F7B}" destId="{A8E75225-787E-4844-8910-07AA0DAA1DD6}" srcOrd="1" destOrd="0" presId="urn:microsoft.com/office/officeart/2005/8/layout/list1"/>
    <dgm:cxn modelId="{931C2797-6605-4273-B3FC-4C5B4CE38F19}" type="presOf" srcId="{99B5410A-1C06-4AF3-8E0C-2EABF44A0E7A}" destId="{640AD828-7F92-4E6C-BF22-9A7EC4ED77C2}" srcOrd="0" destOrd="1" presId="urn:microsoft.com/office/officeart/2005/8/layout/list1"/>
    <dgm:cxn modelId="{18482308-B31B-465D-A39B-C577C5510D3A}" srcId="{1927657A-0148-4586-B3C1-C74D491F02F6}" destId="{21C31423-4CC4-4C88-89E8-255D88BE7912}" srcOrd="0" destOrd="0" parTransId="{073CDAB9-7E7F-492E-91BB-676A056D803B}" sibTransId="{71FA1396-DE1F-4A4B-86AD-1FBD4AF00730}"/>
    <dgm:cxn modelId="{26A7AB22-4470-41C5-8BD4-76516B445A78}" srcId="{EEE9F0B2-03B5-4077-A69A-38A703FA1F7B}" destId="{D221DA41-369C-4A19-B323-AE548AB8D84F}" srcOrd="0" destOrd="0" parTransId="{EB1DA2EA-E149-421D-A1B7-A6431C69C2DD}" sibTransId="{A42B5970-D9D8-4FFD-A1BA-9AFFD73B04CC}"/>
    <dgm:cxn modelId="{3672BCF5-8678-4DDA-91E4-13ABBCBC43A8}" type="presOf" srcId="{1927657A-0148-4586-B3C1-C74D491F02F6}" destId="{38522ECA-DF2E-47C8-A6EF-F4BA2D95E1EC}" srcOrd="0" destOrd="0" presId="urn:microsoft.com/office/officeart/2005/8/layout/list1"/>
    <dgm:cxn modelId="{4E27A588-71F3-4C1D-8BD2-8BEC3EB9F304}" type="presOf" srcId="{F169654E-519B-45FD-8A3D-A5EB27A64809}" destId="{B1DB1E04-1F39-4EF2-9ACB-98C146A1DD01}" srcOrd="1" destOrd="0" presId="urn:microsoft.com/office/officeart/2005/8/layout/list1"/>
    <dgm:cxn modelId="{D7E2537A-8EA4-46D1-92EA-DFBA173EABA1}" type="presOf" srcId="{FE9CC58B-EBD2-41B0-B5B3-755D87D0A07B}" destId="{ADBCFA2A-F6F8-4CA9-8D45-B91B84BD967A}" srcOrd="0" destOrd="1" presId="urn:microsoft.com/office/officeart/2005/8/layout/list1"/>
    <dgm:cxn modelId="{6CB65C7C-F353-47B0-B6E8-816ECBBA1A25}" type="presOf" srcId="{BF89420A-F28C-40B4-9D79-7209877EAB21}" destId="{C5294FB4-4BDB-4347-ACA1-61414AA81838}" srcOrd="0" destOrd="1" presId="urn:microsoft.com/office/officeart/2005/8/layout/list1"/>
    <dgm:cxn modelId="{3477C012-7D56-4ACE-95A8-90D14722349D}" srcId="{1927657A-0148-4586-B3C1-C74D491F02F6}" destId="{EEE9F0B2-03B5-4077-A69A-38A703FA1F7B}" srcOrd="1" destOrd="0" parTransId="{F2A82124-0745-4BCA-B88F-677910FB7B8C}" sibTransId="{262289AD-76EC-43B9-B77D-986568BA6C7A}"/>
    <dgm:cxn modelId="{6F15F37B-F445-4005-9655-8D5E5EFA2598}" type="presOf" srcId="{439335A1-BDE7-47C9-BFA2-5CC377000B20}" destId="{640AD828-7F92-4E6C-BF22-9A7EC4ED77C2}" srcOrd="0" destOrd="0" presId="urn:microsoft.com/office/officeart/2005/8/layout/list1"/>
    <dgm:cxn modelId="{7A53C289-1029-409A-A2E8-B5F5BF43C9C4}" type="presOf" srcId="{21C31423-4CC4-4C88-89E8-255D88BE7912}" destId="{D0C008B1-6A07-47C3-9888-2715DA6377E5}" srcOrd="0" destOrd="0" presId="urn:microsoft.com/office/officeart/2005/8/layout/list1"/>
    <dgm:cxn modelId="{7B814BCF-AF05-4039-A2EA-F9350C1EC28E}" srcId="{21C31423-4CC4-4C88-89E8-255D88BE7912}" destId="{BF89420A-F28C-40B4-9D79-7209877EAB21}" srcOrd="1" destOrd="0" parTransId="{1E8AE692-1E52-4A86-A746-C3DF9ADAFE76}" sibTransId="{71A00B66-D727-46FA-A861-FB599C889639}"/>
    <dgm:cxn modelId="{6F0BFAD1-525F-4664-B4BD-9C8E0D20823A}" srcId="{F169654E-519B-45FD-8A3D-A5EB27A64809}" destId="{439335A1-BDE7-47C9-BFA2-5CC377000B20}" srcOrd="0" destOrd="0" parTransId="{F5788A23-14A5-41E2-823B-D73940A853AA}" sibTransId="{5B2C8750-7684-4840-9027-4F3C01AC4BE0}"/>
    <dgm:cxn modelId="{D1F7A27A-E752-4526-B2E3-334E6A082772}" type="presOf" srcId="{EEE9F0B2-03B5-4077-A69A-38A703FA1F7B}" destId="{3D743FC7-82AA-4A3C-AB03-A3CFB7EB68D2}" srcOrd="0" destOrd="0" presId="urn:microsoft.com/office/officeart/2005/8/layout/list1"/>
    <dgm:cxn modelId="{08A94FC5-2193-4338-890A-DEA6CB0CA131}" srcId="{21C31423-4CC4-4C88-89E8-255D88BE7912}" destId="{145559B5-F56E-46A7-881B-14363F52D998}" srcOrd="0" destOrd="0" parTransId="{D9AA0865-95C6-493C-8901-41276241F642}" sibTransId="{31D5019B-0D9C-45F1-9AC5-48219FAE6C94}"/>
    <dgm:cxn modelId="{F726E73E-AA9B-4ED2-8C1F-F33E1295EEED}" type="presOf" srcId="{D221DA41-369C-4A19-B323-AE548AB8D84F}" destId="{ADBCFA2A-F6F8-4CA9-8D45-B91B84BD967A}" srcOrd="0" destOrd="0" presId="urn:microsoft.com/office/officeart/2005/8/layout/list1"/>
    <dgm:cxn modelId="{A3AA25DA-A0EF-46DC-AA26-A6BCCAFF4C97}" type="presOf" srcId="{21C31423-4CC4-4C88-89E8-255D88BE7912}" destId="{603CCE6D-8C73-417C-BD86-FF42EA8A9B51}" srcOrd="1" destOrd="0" presId="urn:microsoft.com/office/officeart/2005/8/layout/list1"/>
    <dgm:cxn modelId="{3C2E2352-797C-4D64-AB2C-DB1229F61A9F}" srcId="{1927657A-0148-4586-B3C1-C74D491F02F6}" destId="{F169654E-519B-45FD-8A3D-A5EB27A64809}" srcOrd="2" destOrd="0" parTransId="{DFF6C1DF-533F-4954-BE69-A173B9661B4E}" sibTransId="{01915667-6589-4AE5-8E34-0A4AEAB2FB43}"/>
    <dgm:cxn modelId="{4431173F-22B2-4EC3-B229-E6A08BF7202D}" srcId="{EEE9F0B2-03B5-4077-A69A-38A703FA1F7B}" destId="{FE9CC58B-EBD2-41B0-B5B3-755D87D0A07B}" srcOrd="1" destOrd="0" parTransId="{C209F5CD-6858-4FA6-B5FC-CE2EDB6E3B37}" sibTransId="{3FFF7705-451A-4D86-9EDD-F3C6FC9B4640}"/>
    <dgm:cxn modelId="{620400C6-5BBE-43D9-BE2B-DB1F707A0088}" type="presOf" srcId="{145559B5-F56E-46A7-881B-14363F52D998}" destId="{C5294FB4-4BDB-4347-ACA1-61414AA81838}" srcOrd="0" destOrd="0" presId="urn:microsoft.com/office/officeart/2005/8/layout/list1"/>
    <dgm:cxn modelId="{D99F3E9D-E7C2-4BA8-9541-DE4F42968809}" type="presParOf" srcId="{38522ECA-DF2E-47C8-A6EF-F4BA2D95E1EC}" destId="{7B95D075-EC2F-4238-8B27-1F565F6C4800}" srcOrd="0" destOrd="0" presId="urn:microsoft.com/office/officeart/2005/8/layout/list1"/>
    <dgm:cxn modelId="{40DD8A3C-58F5-404A-A389-DD04F689AFD7}" type="presParOf" srcId="{7B95D075-EC2F-4238-8B27-1F565F6C4800}" destId="{D0C008B1-6A07-47C3-9888-2715DA6377E5}" srcOrd="0" destOrd="0" presId="urn:microsoft.com/office/officeart/2005/8/layout/list1"/>
    <dgm:cxn modelId="{C837FC5F-6713-4369-8278-C098203787A1}" type="presParOf" srcId="{7B95D075-EC2F-4238-8B27-1F565F6C4800}" destId="{603CCE6D-8C73-417C-BD86-FF42EA8A9B51}" srcOrd="1" destOrd="0" presId="urn:microsoft.com/office/officeart/2005/8/layout/list1"/>
    <dgm:cxn modelId="{668927C2-636B-484F-9BD3-A9A5B5BFA41D}" type="presParOf" srcId="{38522ECA-DF2E-47C8-A6EF-F4BA2D95E1EC}" destId="{89F79EB4-7490-45D6-A025-02B11DF7DC62}" srcOrd="1" destOrd="0" presId="urn:microsoft.com/office/officeart/2005/8/layout/list1"/>
    <dgm:cxn modelId="{D0CDBE7A-9B8F-4268-8038-41DE459C46B6}" type="presParOf" srcId="{38522ECA-DF2E-47C8-A6EF-F4BA2D95E1EC}" destId="{C5294FB4-4BDB-4347-ACA1-61414AA81838}" srcOrd="2" destOrd="0" presId="urn:microsoft.com/office/officeart/2005/8/layout/list1"/>
    <dgm:cxn modelId="{45485203-E39B-4628-A624-2FF61D94F07C}" type="presParOf" srcId="{38522ECA-DF2E-47C8-A6EF-F4BA2D95E1EC}" destId="{8A0119D7-57D3-46FC-BE49-BA13E5DB4750}" srcOrd="3" destOrd="0" presId="urn:microsoft.com/office/officeart/2005/8/layout/list1"/>
    <dgm:cxn modelId="{6B517237-1D9A-48A8-8CFA-D4EDD3FB6CE2}" type="presParOf" srcId="{38522ECA-DF2E-47C8-A6EF-F4BA2D95E1EC}" destId="{2F3E4065-E966-4D02-9FB5-1D40188E09F0}" srcOrd="4" destOrd="0" presId="urn:microsoft.com/office/officeart/2005/8/layout/list1"/>
    <dgm:cxn modelId="{7CC2D4CD-B71C-4E21-A202-3A3E722FF833}" type="presParOf" srcId="{2F3E4065-E966-4D02-9FB5-1D40188E09F0}" destId="{3D743FC7-82AA-4A3C-AB03-A3CFB7EB68D2}" srcOrd="0" destOrd="0" presId="urn:microsoft.com/office/officeart/2005/8/layout/list1"/>
    <dgm:cxn modelId="{288A94B6-2205-4470-89E7-ADC834C4D166}" type="presParOf" srcId="{2F3E4065-E966-4D02-9FB5-1D40188E09F0}" destId="{A8E75225-787E-4844-8910-07AA0DAA1DD6}" srcOrd="1" destOrd="0" presId="urn:microsoft.com/office/officeart/2005/8/layout/list1"/>
    <dgm:cxn modelId="{E4B1DD88-1C2E-472C-A0D4-8436C5D564A1}" type="presParOf" srcId="{38522ECA-DF2E-47C8-A6EF-F4BA2D95E1EC}" destId="{D6C873B7-BA49-48DF-8E3C-6B3587B7B3CC}" srcOrd="5" destOrd="0" presId="urn:microsoft.com/office/officeart/2005/8/layout/list1"/>
    <dgm:cxn modelId="{63C5FCEC-40B7-4522-BB92-FF9CECB57FF7}" type="presParOf" srcId="{38522ECA-DF2E-47C8-A6EF-F4BA2D95E1EC}" destId="{ADBCFA2A-F6F8-4CA9-8D45-B91B84BD967A}" srcOrd="6" destOrd="0" presId="urn:microsoft.com/office/officeart/2005/8/layout/list1"/>
    <dgm:cxn modelId="{5EAA6242-C014-4F7D-9DD1-C6778B5E626F}" type="presParOf" srcId="{38522ECA-DF2E-47C8-A6EF-F4BA2D95E1EC}" destId="{2674877E-E42E-446F-97DB-ADB3A97A9E11}" srcOrd="7" destOrd="0" presId="urn:microsoft.com/office/officeart/2005/8/layout/list1"/>
    <dgm:cxn modelId="{3F15E447-DBD5-44BA-9F15-E29BD03D5BCB}" type="presParOf" srcId="{38522ECA-DF2E-47C8-A6EF-F4BA2D95E1EC}" destId="{41D1707B-9D48-4FEA-BE5A-3CFFE2E004A9}" srcOrd="8" destOrd="0" presId="urn:microsoft.com/office/officeart/2005/8/layout/list1"/>
    <dgm:cxn modelId="{669161C9-65FE-4CA8-B0CD-D50E6D221EFB}" type="presParOf" srcId="{41D1707B-9D48-4FEA-BE5A-3CFFE2E004A9}" destId="{E2B8A366-CB72-4636-BC5A-8C0DA8F89BBB}" srcOrd="0" destOrd="0" presId="urn:microsoft.com/office/officeart/2005/8/layout/list1"/>
    <dgm:cxn modelId="{C15D68BD-6D80-4308-B111-6A454F71F555}" type="presParOf" srcId="{41D1707B-9D48-4FEA-BE5A-3CFFE2E004A9}" destId="{B1DB1E04-1F39-4EF2-9ACB-98C146A1DD01}" srcOrd="1" destOrd="0" presId="urn:microsoft.com/office/officeart/2005/8/layout/list1"/>
    <dgm:cxn modelId="{EB02EE1A-A6D7-4E53-BA7F-EB40E6828B82}" type="presParOf" srcId="{38522ECA-DF2E-47C8-A6EF-F4BA2D95E1EC}" destId="{9F7CFB8C-D77D-423F-ACA4-FA6D90618D39}" srcOrd="9" destOrd="0" presId="urn:microsoft.com/office/officeart/2005/8/layout/list1"/>
    <dgm:cxn modelId="{248E2660-C24A-4261-BE49-75276C0EFEE4}" type="presParOf" srcId="{38522ECA-DF2E-47C8-A6EF-F4BA2D95E1EC}" destId="{640AD828-7F92-4E6C-BF22-9A7EC4ED77C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927657A-0148-4586-B3C1-C74D491F02F6}" type="doc">
      <dgm:prSet loTypeId="urn:microsoft.com/office/officeart/2005/8/layout/list1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21C31423-4CC4-4C88-89E8-255D88BE7912}">
      <dgm:prSet phldrT="[Текст]" custT="1"/>
      <dgm:spPr/>
      <dgm:t>
        <a:bodyPr/>
        <a:lstStyle/>
        <a:p>
          <a:r>
            <a:rPr lang="ru-RU" sz="1600" b="0" dirty="0" smtClean="0"/>
            <a:t>Использование электронных образовательных технологий</a:t>
          </a:r>
          <a:endParaRPr lang="ru-RU" sz="1600" b="0" dirty="0"/>
        </a:p>
      </dgm:t>
    </dgm:pt>
    <dgm:pt modelId="{073CDAB9-7E7F-492E-91BB-676A056D803B}" type="parTrans" cxnId="{18482308-B31B-465D-A39B-C577C5510D3A}">
      <dgm:prSet/>
      <dgm:spPr/>
      <dgm:t>
        <a:bodyPr/>
        <a:lstStyle/>
        <a:p>
          <a:endParaRPr lang="ru-RU" sz="1600" b="0"/>
        </a:p>
      </dgm:t>
    </dgm:pt>
    <dgm:pt modelId="{71FA1396-DE1F-4A4B-86AD-1FBD4AF00730}" type="sibTrans" cxnId="{18482308-B31B-465D-A39B-C577C5510D3A}">
      <dgm:prSet/>
      <dgm:spPr/>
      <dgm:t>
        <a:bodyPr/>
        <a:lstStyle/>
        <a:p>
          <a:endParaRPr lang="ru-RU" sz="1600" b="0"/>
        </a:p>
      </dgm:t>
    </dgm:pt>
    <dgm:pt modelId="{EEE9F0B2-03B5-4077-A69A-38A703FA1F7B}">
      <dgm:prSet phldrT="[Текст]" custT="1"/>
      <dgm:spPr/>
      <dgm:t>
        <a:bodyPr/>
        <a:lstStyle/>
        <a:p>
          <a:r>
            <a:rPr lang="ru-RU" sz="1600" b="0" dirty="0" smtClean="0"/>
            <a:t>Сценарии применения</a:t>
          </a:r>
          <a:endParaRPr lang="ru-RU" sz="1600" b="0" dirty="0"/>
        </a:p>
      </dgm:t>
    </dgm:pt>
    <dgm:pt modelId="{262289AD-76EC-43B9-B77D-986568BA6C7A}" type="sibTrans" cxnId="{3477C012-7D56-4ACE-95A8-90D14722349D}">
      <dgm:prSet/>
      <dgm:spPr/>
      <dgm:t>
        <a:bodyPr/>
        <a:lstStyle/>
        <a:p>
          <a:endParaRPr lang="ru-RU" sz="1600" b="0"/>
        </a:p>
      </dgm:t>
    </dgm:pt>
    <dgm:pt modelId="{F2A82124-0745-4BCA-B88F-677910FB7B8C}" type="parTrans" cxnId="{3477C012-7D56-4ACE-95A8-90D14722349D}">
      <dgm:prSet/>
      <dgm:spPr/>
      <dgm:t>
        <a:bodyPr/>
        <a:lstStyle/>
        <a:p>
          <a:endParaRPr lang="ru-RU" sz="1600" b="0"/>
        </a:p>
      </dgm:t>
    </dgm:pt>
    <dgm:pt modelId="{145559B5-F56E-46A7-881B-14363F52D998}">
      <dgm:prSet phldrT="[Текст]" custT="1"/>
      <dgm:spPr/>
      <dgm:t>
        <a:bodyPr/>
        <a:lstStyle/>
        <a:p>
          <a:r>
            <a:rPr lang="en-US" sz="1600" b="0" dirty="0" smtClean="0"/>
            <a:t>LMS Moodle, Google Classroom</a:t>
          </a:r>
          <a:endParaRPr lang="ru-RU" sz="1600" b="0" dirty="0"/>
        </a:p>
      </dgm:t>
    </dgm:pt>
    <dgm:pt modelId="{D9AA0865-95C6-493C-8901-41276241F642}" type="parTrans" cxnId="{08A94FC5-2193-4338-890A-DEA6CB0CA131}">
      <dgm:prSet/>
      <dgm:spPr/>
      <dgm:t>
        <a:bodyPr/>
        <a:lstStyle/>
        <a:p>
          <a:endParaRPr lang="ru-RU" sz="1600"/>
        </a:p>
      </dgm:t>
    </dgm:pt>
    <dgm:pt modelId="{31D5019B-0D9C-45F1-9AC5-48219FAE6C94}" type="sibTrans" cxnId="{08A94FC5-2193-4338-890A-DEA6CB0CA131}">
      <dgm:prSet/>
      <dgm:spPr/>
      <dgm:t>
        <a:bodyPr/>
        <a:lstStyle/>
        <a:p>
          <a:endParaRPr lang="ru-RU" sz="1600"/>
        </a:p>
      </dgm:t>
    </dgm:pt>
    <dgm:pt modelId="{D221DA41-369C-4A19-B323-AE548AB8D84F}">
      <dgm:prSet phldrT="[Текст]" custT="1"/>
      <dgm:spPr/>
      <dgm:t>
        <a:bodyPr/>
        <a:lstStyle/>
        <a:p>
          <a:r>
            <a:rPr lang="ru-RU" sz="1600" b="0" dirty="0" smtClean="0"/>
            <a:t>Выдать задание, требующее прикрепить файл</a:t>
          </a:r>
          <a:endParaRPr lang="ru-RU" sz="1600" b="0" dirty="0"/>
        </a:p>
      </dgm:t>
    </dgm:pt>
    <dgm:pt modelId="{EB1DA2EA-E149-421D-A1B7-A6431C69C2DD}" type="parTrans" cxnId="{26A7AB22-4470-41C5-8BD4-76516B445A78}">
      <dgm:prSet/>
      <dgm:spPr/>
      <dgm:t>
        <a:bodyPr/>
        <a:lstStyle/>
        <a:p>
          <a:endParaRPr lang="ru-RU" sz="1600"/>
        </a:p>
      </dgm:t>
    </dgm:pt>
    <dgm:pt modelId="{A42B5970-D9D8-4FFD-A1BA-9AFFD73B04CC}" type="sibTrans" cxnId="{26A7AB22-4470-41C5-8BD4-76516B445A78}">
      <dgm:prSet/>
      <dgm:spPr/>
      <dgm:t>
        <a:bodyPr/>
        <a:lstStyle/>
        <a:p>
          <a:endParaRPr lang="ru-RU" sz="1600"/>
        </a:p>
      </dgm:t>
    </dgm:pt>
    <dgm:pt modelId="{F169654E-519B-45FD-8A3D-A5EB27A64809}">
      <dgm:prSet phldrT="[Текст]" custT="1"/>
      <dgm:spPr/>
      <dgm:t>
        <a:bodyPr/>
        <a:lstStyle/>
        <a:p>
          <a:r>
            <a:rPr lang="ru-RU" sz="1600" b="0" dirty="0" smtClean="0"/>
            <a:t>Особенности применения</a:t>
          </a:r>
          <a:endParaRPr lang="ru-RU" sz="1600" b="0" dirty="0"/>
        </a:p>
      </dgm:t>
    </dgm:pt>
    <dgm:pt modelId="{DFF6C1DF-533F-4954-BE69-A173B9661B4E}" type="parTrans" cxnId="{3C2E2352-797C-4D64-AB2C-DB1229F61A9F}">
      <dgm:prSet/>
      <dgm:spPr/>
      <dgm:t>
        <a:bodyPr/>
        <a:lstStyle/>
        <a:p>
          <a:endParaRPr lang="ru-RU" sz="1600"/>
        </a:p>
      </dgm:t>
    </dgm:pt>
    <dgm:pt modelId="{01915667-6589-4AE5-8E34-0A4AEAB2FB43}" type="sibTrans" cxnId="{3C2E2352-797C-4D64-AB2C-DB1229F61A9F}">
      <dgm:prSet/>
      <dgm:spPr/>
      <dgm:t>
        <a:bodyPr/>
        <a:lstStyle/>
        <a:p>
          <a:endParaRPr lang="ru-RU" sz="1600"/>
        </a:p>
      </dgm:t>
    </dgm:pt>
    <dgm:pt modelId="{439335A1-BDE7-47C9-BFA2-5CC377000B20}">
      <dgm:prSet phldrT="[Текст]" custT="1"/>
      <dgm:spPr/>
      <dgm:t>
        <a:bodyPr/>
        <a:lstStyle/>
        <a:p>
          <a:r>
            <a:rPr lang="ru-RU" sz="1600" b="0" dirty="0" smtClean="0"/>
            <a:t>Должны присутствовать исчерпывающие инструкции</a:t>
          </a:r>
          <a:endParaRPr lang="ru-RU" sz="1600" b="0" dirty="0"/>
        </a:p>
      </dgm:t>
    </dgm:pt>
    <dgm:pt modelId="{F5788A23-14A5-41E2-823B-D73940A853AA}" type="parTrans" cxnId="{6F0BFAD1-525F-4664-B4BD-9C8E0D20823A}">
      <dgm:prSet/>
      <dgm:spPr/>
      <dgm:t>
        <a:bodyPr/>
        <a:lstStyle/>
        <a:p>
          <a:endParaRPr lang="ru-RU"/>
        </a:p>
      </dgm:t>
    </dgm:pt>
    <dgm:pt modelId="{5B2C8750-7684-4840-9027-4F3C01AC4BE0}" type="sibTrans" cxnId="{6F0BFAD1-525F-4664-B4BD-9C8E0D20823A}">
      <dgm:prSet/>
      <dgm:spPr/>
      <dgm:t>
        <a:bodyPr/>
        <a:lstStyle/>
        <a:p>
          <a:endParaRPr lang="ru-RU"/>
        </a:p>
      </dgm:t>
    </dgm:pt>
    <dgm:pt modelId="{AFD2B7EA-5C59-4B35-B832-774C0CCD037D}">
      <dgm:prSet phldrT="[Текст]" custT="1"/>
      <dgm:spPr/>
      <dgm:t>
        <a:bodyPr/>
        <a:lstStyle/>
        <a:p>
          <a:r>
            <a:rPr lang="en-US" sz="1600" b="0" dirty="0" smtClean="0"/>
            <a:t>Google forms</a:t>
          </a:r>
          <a:r>
            <a:rPr lang="ru-RU" sz="1600" b="0" dirty="0" smtClean="0"/>
            <a:t>, </a:t>
          </a:r>
          <a:r>
            <a:rPr lang="en-US" sz="1600" b="0" dirty="0" smtClean="0"/>
            <a:t>learningapps.org </a:t>
          </a:r>
          <a:r>
            <a:rPr lang="ru-RU" sz="1600" b="0" dirty="0" smtClean="0"/>
            <a:t>и прочие облачные технологии</a:t>
          </a:r>
          <a:endParaRPr lang="ru-RU" sz="1600" b="0" dirty="0"/>
        </a:p>
      </dgm:t>
    </dgm:pt>
    <dgm:pt modelId="{C2950B47-F81A-41F9-B3CE-69ABD50643C6}" type="parTrans" cxnId="{73DA0D59-DC5D-46BC-B172-7649DB07C759}">
      <dgm:prSet/>
      <dgm:spPr/>
      <dgm:t>
        <a:bodyPr/>
        <a:lstStyle/>
        <a:p>
          <a:endParaRPr lang="ru-RU"/>
        </a:p>
      </dgm:t>
    </dgm:pt>
    <dgm:pt modelId="{13FB30E4-D68C-400A-B5AD-B88327EF0E57}" type="sibTrans" cxnId="{73DA0D59-DC5D-46BC-B172-7649DB07C759}">
      <dgm:prSet/>
      <dgm:spPr/>
      <dgm:t>
        <a:bodyPr/>
        <a:lstStyle/>
        <a:p>
          <a:endParaRPr lang="ru-RU"/>
        </a:p>
      </dgm:t>
    </dgm:pt>
    <dgm:pt modelId="{D540B969-BCB0-453E-AEBB-0DA915069EFB}">
      <dgm:prSet phldrT="[Текст]" custT="1"/>
      <dgm:spPr/>
      <dgm:t>
        <a:bodyPr/>
        <a:lstStyle/>
        <a:p>
          <a:r>
            <a:rPr lang="ru-RU" sz="1600" b="0" dirty="0" smtClean="0"/>
            <a:t>Задание тестового типа</a:t>
          </a:r>
          <a:endParaRPr lang="ru-RU" sz="1600" b="0" dirty="0"/>
        </a:p>
      </dgm:t>
    </dgm:pt>
    <dgm:pt modelId="{785A8F4A-0D95-48B2-9AE4-6A8E1596CD02}" type="parTrans" cxnId="{7CE405E4-DDEE-4B82-8254-53C0CBB5E474}">
      <dgm:prSet/>
      <dgm:spPr/>
      <dgm:t>
        <a:bodyPr/>
        <a:lstStyle/>
        <a:p>
          <a:endParaRPr lang="ru-RU"/>
        </a:p>
      </dgm:t>
    </dgm:pt>
    <dgm:pt modelId="{86ED356F-A821-46FC-80F6-C0109E6F04B0}" type="sibTrans" cxnId="{7CE405E4-DDEE-4B82-8254-53C0CBB5E474}">
      <dgm:prSet/>
      <dgm:spPr/>
      <dgm:t>
        <a:bodyPr/>
        <a:lstStyle/>
        <a:p>
          <a:endParaRPr lang="ru-RU"/>
        </a:p>
      </dgm:t>
    </dgm:pt>
    <dgm:pt modelId="{C11510AB-F96C-4897-8B2A-CE299150AF84}">
      <dgm:prSet phldrT="[Текст]" custT="1"/>
      <dgm:spPr/>
      <dgm:t>
        <a:bodyPr/>
        <a:lstStyle/>
        <a:p>
          <a:r>
            <a:rPr lang="ru-RU" sz="1600" b="0" dirty="0" smtClean="0"/>
            <a:t>Использование простых языковых конструкций</a:t>
          </a:r>
          <a:endParaRPr lang="ru-RU" sz="1600" b="0" dirty="0"/>
        </a:p>
      </dgm:t>
    </dgm:pt>
    <dgm:pt modelId="{0419A0D5-11F4-4B96-AC60-9583A7331C9C}" type="parTrans" cxnId="{010C1444-0F31-401C-AD02-CAD876D7D9CC}">
      <dgm:prSet/>
      <dgm:spPr/>
      <dgm:t>
        <a:bodyPr/>
        <a:lstStyle/>
        <a:p>
          <a:endParaRPr lang="ru-RU"/>
        </a:p>
      </dgm:t>
    </dgm:pt>
    <dgm:pt modelId="{26147017-8C6F-4BBA-BA10-CD222E105399}" type="sibTrans" cxnId="{010C1444-0F31-401C-AD02-CAD876D7D9CC}">
      <dgm:prSet/>
      <dgm:spPr/>
      <dgm:t>
        <a:bodyPr/>
        <a:lstStyle/>
        <a:p>
          <a:endParaRPr lang="ru-RU"/>
        </a:p>
      </dgm:t>
    </dgm:pt>
    <dgm:pt modelId="{38522ECA-DF2E-47C8-A6EF-F4BA2D95E1EC}" type="pres">
      <dgm:prSet presAssocID="{1927657A-0148-4586-B3C1-C74D491F02F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95D075-EC2F-4238-8B27-1F565F6C4800}" type="pres">
      <dgm:prSet presAssocID="{21C31423-4CC4-4C88-89E8-255D88BE7912}" presName="parentLin" presStyleCnt="0"/>
      <dgm:spPr/>
    </dgm:pt>
    <dgm:pt modelId="{D0C008B1-6A07-47C3-9888-2715DA6377E5}" type="pres">
      <dgm:prSet presAssocID="{21C31423-4CC4-4C88-89E8-255D88BE791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03CCE6D-8C73-417C-BD86-FF42EA8A9B51}" type="pres">
      <dgm:prSet presAssocID="{21C31423-4CC4-4C88-89E8-255D88BE7912}" presName="parentText" presStyleLbl="node1" presStyleIdx="0" presStyleCnt="3" custScaleX="1275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F79EB4-7490-45D6-A025-02B11DF7DC62}" type="pres">
      <dgm:prSet presAssocID="{21C31423-4CC4-4C88-89E8-255D88BE7912}" presName="negativeSpace" presStyleCnt="0"/>
      <dgm:spPr/>
    </dgm:pt>
    <dgm:pt modelId="{C5294FB4-4BDB-4347-ACA1-61414AA81838}" type="pres">
      <dgm:prSet presAssocID="{21C31423-4CC4-4C88-89E8-255D88BE7912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0119D7-57D3-46FC-BE49-BA13E5DB4750}" type="pres">
      <dgm:prSet presAssocID="{71FA1396-DE1F-4A4B-86AD-1FBD4AF00730}" presName="spaceBetweenRectangles" presStyleCnt="0"/>
      <dgm:spPr/>
    </dgm:pt>
    <dgm:pt modelId="{2F3E4065-E966-4D02-9FB5-1D40188E09F0}" type="pres">
      <dgm:prSet presAssocID="{EEE9F0B2-03B5-4077-A69A-38A703FA1F7B}" presName="parentLin" presStyleCnt="0"/>
      <dgm:spPr/>
    </dgm:pt>
    <dgm:pt modelId="{3D743FC7-82AA-4A3C-AB03-A3CFB7EB68D2}" type="pres">
      <dgm:prSet presAssocID="{EEE9F0B2-03B5-4077-A69A-38A703FA1F7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8E75225-787E-4844-8910-07AA0DAA1DD6}" type="pres">
      <dgm:prSet presAssocID="{EEE9F0B2-03B5-4077-A69A-38A703FA1F7B}" presName="parentText" presStyleLbl="node1" presStyleIdx="1" presStyleCnt="3" custScaleX="1275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C873B7-BA49-48DF-8E3C-6B3587B7B3CC}" type="pres">
      <dgm:prSet presAssocID="{EEE9F0B2-03B5-4077-A69A-38A703FA1F7B}" presName="negativeSpace" presStyleCnt="0"/>
      <dgm:spPr/>
    </dgm:pt>
    <dgm:pt modelId="{ADBCFA2A-F6F8-4CA9-8D45-B91B84BD967A}" type="pres">
      <dgm:prSet presAssocID="{EEE9F0B2-03B5-4077-A69A-38A703FA1F7B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74877E-E42E-446F-97DB-ADB3A97A9E11}" type="pres">
      <dgm:prSet presAssocID="{262289AD-76EC-43B9-B77D-986568BA6C7A}" presName="spaceBetweenRectangles" presStyleCnt="0"/>
      <dgm:spPr/>
    </dgm:pt>
    <dgm:pt modelId="{41D1707B-9D48-4FEA-BE5A-3CFFE2E004A9}" type="pres">
      <dgm:prSet presAssocID="{F169654E-519B-45FD-8A3D-A5EB27A64809}" presName="parentLin" presStyleCnt="0"/>
      <dgm:spPr/>
    </dgm:pt>
    <dgm:pt modelId="{E2B8A366-CB72-4636-BC5A-8C0DA8F89BBB}" type="pres">
      <dgm:prSet presAssocID="{F169654E-519B-45FD-8A3D-A5EB27A6480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1DB1E04-1F39-4EF2-9ACB-98C146A1DD01}" type="pres">
      <dgm:prSet presAssocID="{F169654E-519B-45FD-8A3D-A5EB27A64809}" presName="parentText" presStyleLbl="node1" presStyleIdx="2" presStyleCnt="3" custScaleX="1274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7CFB8C-D77D-423F-ACA4-FA6D90618D39}" type="pres">
      <dgm:prSet presAssocID="{F169654E-519B-45FD-8A3D-A5EB27A64809}" presName="negativeSpace" presStyleCnt="0"/>
      <dgm:spPr/>
    </dgm:pt>
    <dgm:pt modelId="{640AD828-7F92-4E6C-BF22-9A7EC4ED77C2}" type="pres">
      <dgm:prSet presAssocID="{F169654E-519B-45FD-8A3D-A5EB27A64809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4C4DCC-FB50-48A7-BB9F-3A9AAB6C9469}" type="presOf" srcId="{F169654E-519B-45FD-8A3D-A5EB27A64809}" destId="{E2B8A366-CB72-4636-BC5A-8C0DA8F89BBB}" srcOrd="0" destOrd="0" presId="urn:microsoft.com/office/officeart/2005/8/layout/list1"/>
    <dgm:cxn modelId="{9683D25B-779C-43C4-AE4D-89C98F3346BB}" type="presOf" srcId="{EEE9F0B2-03B5-4077-A69A-38A703FA1F7B}" destId="{A8E75225-787E-4844-8910-07AA0DAA1DD6}" srcOrd="1" destOrd="0" presId="urn:microsoft.com/office/officeart/2005/8/layout/list1"/>
    <dgm:cxn modelId="{18482308-B31B-465D-A39B-C577C5510D3A}" srcId="{1927657A-0148-4586-B3C1-C74D491F02F6}" destId="{21C31423-4CC4-4C88-89E8-255D88BE7912}" srcOrd="0" destOrd="0" parTransId="{073CDAB9-7E7F-492E-91BB-676A056D803B}" sibTransId="{71FA1396-DE1F-4A4B-86AD-1FBD4AF00730}"/>
    <dgm:cxn modelId="{26A7AB22-4470-41C5-8BD4-76516B445A78}" srcId="{EEE9F0B2-03B5-4077-A69A-38A703FA1F7B}" destId="{D221DA41-369C-4A19-B323-AE548AB8D84F}" srcOrd="0" destOrd="0" parTransId="{EB1DA2EA-E149-421D-A1B7-A6431C69C2DD}" sibTransId="{A42B5970-D9D8-4FFD-A1BA-9AFFD73B04CC}"/>
    <dgm:cxn modelId="{3672BCF5-8678-4DDA-91E4-13ABBCBC43A8}" type="presOf" srcId="{1927657A-0148-4586-B3C1-C74D491F02F6}" destId="{38522ECA-DF2E-47C8-A6EF-F4BA2D95E1EC}" srcOrd="0" destOrd="0" presId="urn:microsoft.com/office/officeart/2005/8/layout/list1"/>
    <dgm:cxn modelId="{14CE55CE-2DE9-4E37-BAE3-115782B24A3A}" type="presOf" srcId="{D540B969-BCB0-453E-AEBB-0DA915069EFB}" destId="{ADBCFA2A-F6F8-4CA9-8D45-B91B84BD967A}" srcOrd="0" destOrd="1" presId="urn:microsoft.com/office/officeart/2005/8/layout/list1"/>
    <dgm:cxn modelId="{4E27A588-71F3-4C1D-8BD2-8BEC3EB9F304}" type="presOf" srcId="{F169654E-519B-45FD-8A3D-A5EB27A64809}" destId="{B1DB1E04-1F39-4EF2-9ACB-98C146A1DD01}" srcOrd="1" destOrd="0" presId="urn:microsoft.com/office/officeart/2005/8/layout/list1"/>
    <dgm:cxn modelId="{7CE405E4-DDEE-4B82-8254-53C0CBB5E474}" srcId="{EEE9F0B2-03B5-4077-A69A-38A703FA1F7B}" destId="{D540B969-BCB0-453E-AEBB-0DA915069EFB}" srcOrd="1" destOrd="0" parTransId="{785A8F4A-0D95-48B2-9AE4-6A8E1596CD02}" sibTransId="{86ED356F-A821-46FC-80F6-C0109E6F04B0}"/>
    <dgm:cxn modelId="{3477C012-7D56-4ACE-95A8-90D14722349D}" srcId="{1927657A-0148-4586-B3C1-C74D491F02F6}" destId="{EEE9F0B2-03B5-4077-A69A-38A703FA1F7B}" srcOrd="1" destOrd="0" parTransId="{F2A82124-0745-4BCA-B88F-677910FB7B8C}" sibTransId="{262289AD-76EC-43B9-B77D-986568BA6C7A}"/>
    <dgm:cxn modelId="{6F15F37B-F445-4005-9655-8D5E5EFA2598}" type="presOf" srcId="{439335A1-BDE7-47C9-BFA2-5CC377000B20}" destId="{640AD828-7F92-4E6C-BF22-9A7EC4ED77C2}" srcOrd="0" destOrd="0" presId="urn:microsoft.com/office/officeart/2005/8/layout/list1"/>
    <dgm:cxn modelId="{7A53C289-1029-409A-A2E8-B5F5BF43C9C4}" type="presOf" srcId="{21C31423-4CC4-4C88-89E8-255D88BE7912}" destId="{D0C008B1-6A07-47C3-9888-2715DA6377E5}" srcOrd="0" destOrd="0" presId="urn:microsoft.com/office/officeart/2005/8/layout/list1"/>
    <dgm:cxn modelId="{010C1444-0F31-401C-AD02-CAD876D7D9CC}" srcId="{F169654E-519B-45FD-8A3D-A5EB27A64809}" destId="{C11510AB-F96C-4897-8B2A-CE299150AF84}" srcOrd="1" destOrd="0" parTransId="{0419A0D5-11F4-4B96-AC60-9583A7331C9C}" sibTransId="{26147017-8C6F-4BBA-BA10-CD222E105399}"/>
    <dgm:cxn modelId="{6F0BFAD1-525F-4664-B4BD-9C8E0D20823A}" srcId="{F169654E-519B-45FD-8A3D-A5EB27A64809}" destId="{439335A1-BDE7-47C9-BFA2-5CC377000B20}" srcOrd="0" destOrd="0" parTransId="{F5788A23-14A5-41E2-823B-D73940A853AA}" sibTransId="{5B2C8750-7684-4840-9027-4F3C01AC4BE0}"/>
    <dgm:cxn modelId="{D1F7A27A-E752-4526-B2E3-334E6A082772}" type="presOf" srcId="{EEE9F0B2-03B5-4077-A69A-38A703FA1F7B}" destId="{3D743FC7-82AA-4A3C-AB03-A3CFB7EB68D2}" srcOrd="0" destOrd="0" presId="urn:microsoft.com/office/officeart/2005/8/layout/list1"/>
    <dgm:cxn modelId="{08A94FC5-2193-4338-890A-DEA6CB0CA131}" srcId="{21C31423-4CC4-4C88-89E8-255D88BE7912}" destId="{145559B5-F56E-46A7-881B-14363F52D998}" srcOrd="0" destOrd="0" parTransId="{D9AA0865-95C6-493C-8901-41276241F642}" sibTransId="{31D5019B-0D9C-45F1-9AC5-48219FAE6C94}"/>
    <dgm:cxn modelId="{F726E73E-AA9B-4ED2-8C1F-F33E1295EEED}" type="presOf" srcId="{D221DA41-369C-4A19-B323-AE548AB8D84F}" destId="{ADBCFA2A-F6F8-4CA9-8D45-B91B84BD967A}" srcOrd="0" destOrd="0" presId="urn:microsoft.com/office/officeart/2005/8/layout/list1"/>
    <dgm:cxn modelId="{A3AA25DA-A0EF-46DC-AA26-A6BCCAFF4C97}" type="presOf" srcId="{21C31423-4CC4-4C88-89E8-255D88BE7912}" destId="{603CCE6D-8C73-417C-BD86-FF42EA8A9B51}" srcOrd="1" destOrd="0" presId="urn:microsoft.com/office/officeart/2005/8/layout/list1"/>
    <dgm:cxn modelId="{3C2E2352-797C-4D64-AB2C-DB1229F61A9F}" srcId="{1927657A-0148-4586-B3C1-C74D491F02F6}" destId="{F169654E-519B-45FD-8A3D-A5EB27A64809}" srcOrd="2" destOrd="0" parTransId="{DFF6C1DF-533F-4954-BE69-A173B9661B4E}" sibTransId="{01915667-6589-4AE5-8E34-0A4AEAB2FB43}"/>
    <dgm:cxn modelId="{79332307-740D-4EED-B17D-57FA47BC516A}" type="presOf" srcId="{C11510AB-F96C-4897-8B2A-CE299150AF84}" destId="{640AD828-7F92-4E6C-BF22-9A7EC4ED77C2}" srcOrd="0" destOrd="1" presId="urn:microsoft.com/office/officeart/2005/8/layout/list1"/>
    <dgm:cxn modelId="{73DA0D59-DC5D-46BC-B172-7649DB07C759}" srcId="{21C31423-4CC4-4C88-89E8-255D88BE7912}" destId="{AFD2B7EA-5C59-4B35-B832-774C0CCD037D}" srcOrd="1" destOrd="0" parTransId="{C2950B47-F81A-41F9-B3CE-69ABD50643C6}" sibTransId="{13FB30E4-D68C-400A-B5AD-B88327EF0E57}"/>
    <dgm:cxn modelId="{620400C6-5BBE-43D9-BE2B-DB1F707A0088}" type="presOf" srcId="{145559B5-F56E-46A7-881B-14363F52D998}" destId="{C5294FB4-4BDB-4347-ACA1-61414AA81838}" srcOrd="0" destOrd="0" presId="urn:microsoft.com/office/officeart/2005/8/layout/list1"/>
    <dgm:cxn modelId="{3F245E82-C114-4E5D-BA42-69B71A09DA70}" type="presOf" srcId="{AFD2B7EA-5C59-4B35-B832-774C0CCD037D}" destId="{C5294FB4-4BDB-4347-ACA1-61414AA81838}" srcOrd="0" destOrd="1" presId="urn:microsoft.com/office/officeart/2005/8/layout/list1"/>
    <dgm:cxn modelId="{D99F3E9D-E7C2-4BA8-9541-DE4F42968809}" type="presParOf" srcId="{38522ECA-DF2E-47C8-A6EF-F4BA2D95E1EC}" destId="{7B95D075-EC2F-4238-8B27-1F565F6C4800}" srcOrd="0" destOrd="0" presId="urn:microsoft.com/office/officeart/2005/8/layout/list1"/>
    <dgm:cxn modelId="{40DD8A3C-58F5-404A-A389-DD04F689AFD7}" type="presParOf" srcId="{7B95D075-EC2F-4238-8B27-1F565F6C4800}" destId="{D0C008B1-6A07-47C3-9888-2715DA6377E5}" srcOrd="0" destOrd="0" presId="urn:microsoft.com/office/officeart/2005/8/layout/list1"/>
    <dgm:cxn modelId="{C837FC5F-6713-4369-8278-C098203787A1}" type="presParOf" srcId="{7B95D075-EC2F-4238-8B27-1F565F6C4800}" destId="{603CCE6D-8C73-417C-BD86-FF42EA8A9B51}" srcOrd="1" destOrd="0" presId="urn:microsoft.com/office/officeart/2005/8/layout/list1"/>
    <dgm:cxn modelId="{668927C2-636B-484F-9BD3-A9A5B5BFA41D}" type="presParOf" srcId="{38522ECA-DF2E-47C8-A6EF-F4BA2D95E1EC}" destId="{89F79EB4-7490-45D6-A025-02B11DF7DC62}" srcOrd="1" destOrd="0" presId="urn:microsoft.com/office/officeart/2005/8/layout/list1"/>
    <dgm:cxn modelId="{D0CDBE7A-9B8F-4268-8038-41DE459C46B6}" type="presParOf" srcId="{38522ECA-DF2E-47C8-A6EF-F4BA2D95E1EC}" destId="{C5294FB4-4BDB-4347-ACA1-61414AA81838}" srcOrd="2" destOrd="0" presId="urn:microsoft.com/office/officeart/2005/8/layout/list1"/>
    <dgm:cxn modelId="{45485203-E39B-4628-A624-2FF61D94F07C}" type="presParOf" srcId="{38522ECA-DF2E-47C8-A6EF-F4BA2D95E1EC}" destId="{8A0119D7-57D3-46FC-BE49-BA13E5DB4750}" srcOrd="3" destOrd="0" presId="urn:microsoft.com/office/officeart/2005/8/layout/list1"/>
    <dgm:cxn modelId="{6B517237-1D9A-48A8-8CFA-D4EDD3FB6CE2}" type="presParOf" srcId="{38522ECA-DF2E-47C8-A6EF-F4BA2D95E1EC}" destId="{2F3E4065-E966-4D02-9FB5-1D40188E09F0}" srcOrd="4" destOrd="0" presId="urn:microsoft.com/office/officeart/2005/8/layout/list1"/>
    <dgm:cxn modelId="{7CC2D4CD-B71C-4E21-A202-3A3E722FF833}" type="presParOf" srcId="{2F3E4065-E966-4D02-9FB5-1D40188E09F0}" destId="{3D743FC7-82AA-4A3C-AB03-A3CFB7EB68D2}" srcOrd="0" destOrd="0" presId="urn:microsoft.com/office/officeart/2005/8/layout/list1"/>
    <dgm:cxn modelId="{288A94B6-2205-4470-89E7-ADC834C4D166}" type="presParOf" srcId="{2F3E4065-E966-4D02-9FB5-1D40188E09F0}" destId="{A8E75225-787E-4844-8910-07AA0DAA1DD6}" srcOrd="1" destOrd="0" presId="urn:microsoft.com/office/officeart/2005/8/layout/list1"/>
    <dgm:cxn modelId="{E4B1DD88-1C2E-472C-A0D4-8436C5D564A1}" type="presParOf" srcId="{38522ECA-DF2E-47C8-A6EF-F4BA2D95E1EC}" destId="{D6C873B7-BA49-48DF-8E3C-6B3587B7B3CC}" srcOrd="5" destOrd="0" presId="urn:microsoft.com/office/officeart/2005/8/layout/list1"/>
    <dgm:cxn modelId="{63C5FCEC-40B7-4522-BB92-FF9CECB57FF7}" type="presParOf" srcId="{38522ECA-DF2E-47C8-A6EF-F4BA2D95E1EC}" destId="{ADBCFA2A-F6F8-4CA9-8D45-B91B84BD967A}" srcOrd="6" destOrd="0" presId="urn:microsoft.com/office/officeart/2005/8/layout/list1"/>
    <dgm:cxn modelId="{5EAA6242-C014-4F7D-9DD1-C6778B5E626F}" type="presParOf" srcId="{38522ECA-DF2E-47C8-A6EF-F4BA2D95E1EC}" destId="{2674877E-E42E-446F-97DB-ADB3A97A9E11}" srcOrd="7" destOrd="0" presId="urn:microsoft.com/office/officeart/2005/8/layout/list1"/>
    <dgm:cxn modelId="{3F15E447-DBD5-44BA-9F15-E29BD03D5BCB}" type="presParOf" srcId="{38522ECA-DF2E-47C8-A6EF-F4BA2D95E1EC}" destId="{41D1707B-9D48-4FEA-BE5A-3CFFE2E004A9}" srcOrd="8" destOrd="0" presId="urn:microsoft.com/office/officeart/2005/8/layout/list1"/>
    <dgm:cxn modelId="{669161C9-65FE-4CA8-B0CD-D50E6D221EFB}" type="presParOf" srcId="{41D1707B-9D48-4FEA-BE5A-3CFFE2E004A9}" destId="{E2B8A366-CB72-4636-BC5A-8C0DA8F89BBB}" srcOrd="0" destOrd="0" presId="urn:microsoft.com/office/officeart/2005/8/layout/list1"/>
    <dgm:cxn modelId="{C15D68BD-6D80-4308-B111-6A454F71F555}" type="presParOf" srcId="{41D1707B-9D48-4FEA-BE5A-3CFFE2E004A9}" destId="{B1DB1E04-1F39-4EF2-9ACB-98C146A1DD01}" srcOrd="1" destOrd="0" presId="urn:microsoft.com/office/officeart/2005/8/layout/list1"/>
    <dgm:cxn modelId="{EB02EE1A-A6D7-4E53-BA7F-EB40E6828B82}" type="presParOf" srcId="{38522ECA-DF2E-47C8-A6EF-F4BA2D95E1EC}" destId="{9F7CFB8C-D77D-423F-ACA4-FA6D90618D39}" srcOrd="9" destOrd="0" presId="urn:microsoft.com/office/officeart/2005/8/layout/list1"/>
    <dgm:cxn modelId="{248E2660-C24A-4261-BE49-75276C0EFEE4}" type="presParOf" srcId="{38522ECA-DF2E-47C8-A6EF-F4BA2D95E1EC}" destId="{640AD828-7F92-4E6C-BF22-9A7EC4ED77C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927657A-0148-4586-B3C1-C74D491F02F6}" type="doc">
      <dgm:prSet loTypeId="urn:microsoft.com/office/officeart/2005/8/layout/list1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21C31423-4CC4-4C88-89E8-255D88BE7912}">
      <dgm:prSet phldrT="[Текст]" custT="1"/>
      <dgm:spPr/>
      <dgm:t>
        <a:bodyPr/>
        <a:lstStyle/>
        <a:p>
          <a:r>
            <a:rPr lang="ru-RU" sz="1600" b="0" dirty="0" smtClean="0"/>
            <a:t>Технологии электронной коммуникации</a:t>
          </a:r>
          <a:endParaRPr lang="ru-RU" sz="1600" b="0" dirty="0"/>
        </a:p>
      </dgm:t>
    </dgm:pt>
    <dgm:pt modelId="{073CDAB9-7E7F-492E-91BB-676A056D803B}" type="parTrans" cxnId="{18482308-B31B-465D-A39B-C577C5510D3A}">
      <dgm:prSet/>
      <dgm:spPr/>
      <dgm:t>
        <a:bodyPr/>
        <a:lstStyle/>
        <a:p>
          <a:endParaRPr lang="ru-RU" sz="1600" b="0"/>
        </a:p>
      </dgm:t>
    </dgm:pt>
    <dgm:pt modelId="{71FA1396-DE1F-4A4B-86AD-1FBD4AF00730}" type="sibTrans" cxnId="{18482308-B31B-465D-A39B-C577C5510D3A}">
      <dgm:prSet/>
      <dgm:spPr/>
      <dgm:t>
        <a:bodyPr/>
        <a:lstStyle/>
        <a:p>
          <a:endParaRPr lang="ru-RU" sz="1600" b="0"/>
        </a:p>
      </dgm:t>
    </dgm:pt>
    <dgm:pt modelId="{EEE9F0B2-03B5-4077-A69A-38A703FA1F7B}">
      <dgm:prSet phldrT="[Текст]" custT="1"/>
      <dgm:spPr/>
      <dgm:t>
        <a:bodyPr/>
        <a:lstStyle/>
        <a:p>
          <a:r>
            <a:rPr lang="ru-RU" sz="1600" b="0" dirty="0" smtClean="0"/>
            <a:t>Сценарии применения</a:t>
          </a:r>
          <a:endParaRPr lang="ru-RU" sz="1600" b="0" dirty="0"/>
        </a:p>
      </dgm:t>
    </dgm:pt>
    <dgm:pt modelId="{262289AD-76EC-43B9-B77D-986568BA6C7A}" type="sibTrans" cxnId="{3477C012-7D56-4ACE-95A8-90D14722349D}">
      <dgm:prSet/>
      <dgm:spPr/>
      <dgm:t>
        <a:bodyPr/>
        <a:lstStyle/>
        <a:p>
          <a:endParaRPr lang="ru-RU" sz="1600" b="0"/>
        </a:p>
      </dgm:t>
    </dgm:pt>
    <dgm:pt modelId="{F2A82124-0745-4BCA-B88F-677910FB7B8C}" type="parTrans" cxnId="{3477C012-7D56-4ACE-95A8-90D14722349D}">
      <dgm:prSet/>
      <dgm:spPr/>
      <dgm:t>
        <a:bodyPr/>
        <a:lstStyle/>
        <a:p>
          <a:endParaRPr lang="ru-RU" sz="1600" b="0"/>
        </a:p>
      </dgm:t>
    </dgm:pt>
    <dgm:pt modelId="{145559B5-F56E-46A7-881B-14363F52D998}">
      <dgm:prSet phldrT="[Текст]" custT="1"/>
      <dgm:spPr/>
      <dgm:t>
        <a:bodyPr/>
        <a:lstStyle/>
        <a:p>
          <a:r>
            <a:rPr lang="ru-RU" sz="1600" b="0" dirty="0" smtClean="0"/>
            <a:t>Перевод голоса в текст для индивидуальной или групповой коммуникации</a:t>
          </a:r>
          <a:endParaRPr lang="ru-RU" sz="1600" b="0" dirty="0"/>
        </a:p>
      </dgm:t>
    </dgm:pt>
    <dgm:pt modelId="{D9AA0865-95C6-493C-8901-41276241F642}" type="parTrans" cxnId="{08A94FC5-2193-4338-890A-DEA6CB0CA131}">
      <dgm:prSet/>
      <dgm:spPr/>
      <dgm:t>
        <a:bodyPr/>
        <a:lstStyle/>
        <a:p>
          <a:endParaRPr lang="ru-RU" sz="1600"/>
        </a:p>
      </dgm:t>
    </dgm:pt>
    <dgm:pt modelId="{31D5019B-0D9C-45F1-9AC5-48219FAE6C94}" type="sibTrans" cxnId="{08A94FC5-2193-4338-890A-DEA6CB0CA131}">
      <dgm:prSet/>
      <dgm:spPr/>
      <dgm:t>
        <a:bodyPr/>
        <a:lstStyle/>
        <a:p>
          <a:endParaRPr lang="ru-RU" sz="1600"/>
        </a:p>
      </dgm:t>
    </dgm:pt>
    <dgm:pt modelId="{D221DA41-369C-4A19-B323-AE548AB8D84F}">
      <dgm:prSet phldrT="[Текст]" custT="1"/>
      <dgm:spPr/>
      <dgm:t>
        <a:bodyPr/>
        <a:lstStyle/>
        <a:p>
          <a:r>
            <a:rPr lang="ru-RU" sz="1600" b="0" dirty="0" smtClean="0"/>
            <a:t>Осуществлять перевод голоса в текст (или скоростная печать) для дополнительных консультаций или пояснений</a:t>
          </a:r>
          <a:endParaRPr lang="ru-RU" sz="1600" b="0" dirty="0"/>
        </a:p>
      </dgm:t>
    </dgm:pt>
    <dgm:pt modelId="{EB1DA2EA-E149-421D-A1B7-A6431C69C2DD}" type="parTrans" cxnId="{26A7AB22-4470-41C5-8BD4-76516B445A78}">
      <dgm:prSet/>
      <dgm:spPr/>
      <dgm:t>
        <a:bodyPr/>
        <a:lstStyle/>
        <a:p>
          <a:endParaRPr lang="ru-RU" sz="1600"/>
        </a:p>
      </dgm:t>
    </dgm:pt>
    <dgm:pt modelId="{A42B5970-D9D8-4FFD-A1BA-9AFFD73B04CC}" type="sibTrans" cxnId="{26A7AB22-4470-41C5-8BD4-76516B445A78}">
      <dgm:prSet/>
      <dgm:spPr/>
      <dgm:t>
        <a:bodyPr/>
        <a:lstStyle/>
        <a:p>
          <a:endParaRPr lang="ru-RU" sz="1600"/>
        </a:p>
      </dgm:t>
    </dgm:pt>
    <dgm:pt modelId="{F169654E-519B-45FD-8A3D-A5EB27A64809}">
      <dgm:prSet phldrT="[Текст]" custT="1"/>
      <dgm:spPr/>
      <dgm:t>
        <a:bodyPr/>
        <a:lstStyle/>
        <a:p>
          <a:r>
            <a:rPr lang="ru-RU" sz="1600" b="0" dirty="0" smtClean="0"/>
            <a:t>Особенности применения</a:t>
          </a:r>
          <a:endParaRPr lang="ru-RU" sz="1600" b="0" dirty="0"/>
        </a:p>
      </dgm:t>
    </dgm:pt>
    <dgm:pt modelId="{DFF6C1DF-533F-4954-BE69-A173B9661B4E}" type="parTrans" cxnId="{3C2E2352-797C-4D64-AB2C-DB1229F61A9F}">
      <dgm:prSet/>
      <dgm:spPr/>
      <dgm:t>
        <a:bodyPr/>
        <a:lstStyle/>
        <a:p>
          <a:endParaRPr lang="ru-RU" sz="1600"/>
        </a:p>
      </dgm:t>
    </dgm:pt>
    <dgm:pt modelId="{01915667-6589-4AE5-8E34-0A4AEAB2FB43}" type="sibTrans" cxnId="{3C2E2352-797C-4D64-AB2C-DB1229F61A9F}">
      <dgm:prSet/>
      <dgm:spPr/>
      <dgm:t>
        <a:bodyPr/>
        <a:lstStyle/>
        <a:p>
          <a:endParaRPr lang="ru-RU" sz="1600"/>
        </a:p>
      </dgm:t>
    </dgm:pt>
    <dgm:pt modelId="{439335A1-BDE7-47C9-BFA2-5CC377000B20}">
      <dgm:prSet phldrT="[Текст]" custT="1"/>
      <dgm:spPr/>
      <dgm:t>
        <a:bodyPr/>
        <a:lstStyle/>
        <a:p>
          <a:r>
            <a:rPr lang="ru-RU" sz="1600" b="0" dirty="0" smtClean="0"/>
            <a:t>Может быть использовано как на устройстве преподавателя, так и на устройстве обучающегося</a:t>
          </a:r>
          <a:endParaRPr lang="ru-RU" sz="1600" b="0" dirty="0"/>
        </a:p>
      </dgm:t>
    </dgm:pt>
    <dgm:pt modelId="{F5788A23-14A5-41E2-823B-D73940A853AA}" type="parTrans" cxnId="{6F0BFAD1-525F-4664-B4BD-9C8E0D20823A}">
      <dgm:prSet/>
      <dgm:spPr/>
      <dgm:t>
        <a:bodyPr/>
        <a:lstStyle/>
        <a:p>
          <a:endParaRPr lang="ru-RU"/>
        </a:p>
      </dgm:t>
    </dgm:pt>
    <dgm:pt modelId="{5B2C8750-7684-4840-9027-4F3C01AC4BE0}" type="sibTrans" cxnId="{6F0BFAD1-525F-4664-B4BD-9C8E0D20823A}">
      <dgm:prSet/>
      <dgm:spPr/>
      <dgm:t>
        <a:bodyPr/>
        <a:lstStyle/>
        <a:p>
          <a:endParaRPr lang="ru-RU"/>
        </a:p>
      </dgm:t>
    </dgm:pt>
    <dgm:pt modelId="{A417E01A-F15B-4A44-B919-1B00D5FA5EFB}">
      <dgm:prSet phldrT="[Текст]" custT="1"/>
      <dgm:spPr/>
      <dgm:t>
        <a:bodyPr/>
        <a:lstStyle/>
        <a:p>
          <a:r>
            <a:rPr lang="ru-RU" sz="1600" b="0" dirty="0" smtClean="0"/>
            <a:t>Специальные приложения и технические средства для коммуникации (например приложение «прямая расшифровка»)</a:t>
          </a:r>
          <a:endParaRPr lang="ru-RU" sz="1600" b="0" dirty="0"/>
        </a:p>
      </dgm:t>
    </dgm:pt>
    <dgm:pt modelId="{428CC01A-9F9B-4E64-8F32-9BA36C9274E8}" type="parTrans" cxnId="{C4D81927-D746-4941-B53B-82CF219EE10A}">
      <dgm:prSet/>
      <dgm:spPr/>
      <dgm:t>
        <a:bodyPr/>
        <a:lstStyle/>
        <a:p>
          <a:endParaRPr lang="ru-RU"/>
        </a:p>
      </dgm:t>
    </dgm:pt>
    <dgm:pt modelId="{2742F6B5-DDBD-40BA-AFDB-090B4F5642FE}" type="sibTrans" cxnId="{C4D81927-D746-4941-B53B-82CF219EE10A}">
      <dgm:prSet/>
      <dgm:spPr/>
      <dgm:t>
        <a:bodyPr/>
        <a:lstStyle/>
        <a:p>
          <a:endParaRPr lang="ru-RU"/>
        </a:p>
      </dgm:t>
    </dgm:pt>
    <dgm:pt modelId="{8AE371E8-27F1-48CA-A3FB-DD281A288B15}">
      <dgm:prSet phldrT="[Текст]" custT="1"/>
      <dgm:spPr/>
      <dgm:t>
        <a:bodyPr/>
        <a:lstStyle/>
        <a:p>
          <a:r>
            <a:rPr lang="ru-RU" sz="1600" b="0" dirty="0" smtClean="0"/>
            <a:t>Индивидуальная группа (или канал) в мессенджере</a:t>
          </a:r>
          <a:endParaRPr lang="ru-RU" sz="1600" b="0" dirty="0"/>
        </a:p>
      </dgm:t>
    </dgm:pt>
    <dgm:pt modelId="{7AB1BDC5-407B-42E3-A7B9-4AEFDA7F58B8}" type="parTrans" cxnId="{67D328B2-9915-4161-902D-FF5D4EE6FB1C}">
      <dgm:prSet/>
      <dgm:spPr/>
      <dgm:t>
        <a:bodyPr/>
        <a:lstStyle/>
        <a:p>
          <a:endParaRPr lang="ru-RU"/>
        </a:p>
      </dgm:t>
    </dgm:pt>
    <dgm:pt modelId="{ADF65B0E-CBB0-4AC1-ABB8-3B5E8114E53D}" type="sibTrans" cxnId="{67D328B2-9915-4161-902D-FF5D4EE6FB1C}">
      <dgm:prSet/>
      <dgm:spPr/>
      <dgm:t>
        <a:bodyPr/>
        <a:lstStyle/>
        <a:p>
          <a:endParaRPr lang="ru-RU"/>
        </a:p>
      </dgm:t>
    </dgm:pt>
    <dgm:pt modelId="{38522ECA-DF2E-47C8-A6EF-F4BA2D95E1EC}" type="pres">
      <dgm:prSet presAssocID="{1927657A-0148-4586-B3C1-C74D491F02F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95D075-EC2F-4238-8B27-1F565F6C4800}" type="pres">
      <dgm:prSet presAssocID="{21C31423-4CC4-4C88-89E8-255D88BE7912}" presName="parentLin" presStyleCnt="0"/>
      <dgm:spPr/>
    </dgm:pt>
    <dgm:pt modelId="{D0C008B1-6A07-47C3-9888-2715DA6377E5}" type="pres">
      <dgm:prSet presAssocID="{21C31423-4CC4-4C88-89E8-255D88BE791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03CCE6D-8C73-417C-BD86-FF42EA8A9B51}" type="pres">
      <dgm:prSet presAssocID="{21C31423-4CC4-4C88-89E8-255D88BE7912}" presName="parentText" presStyleLbl="node1" presStyleIdx="0" presStyleCnt="3" custScaleX="1275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F79EB4-7490-45D6-A025-02B11DF7DC62}" type="pres">
      <dgm:prSet presAssocID="{21C31423-4CC4-4C88-89E8-255D88BE7912}" presName="negativeSpace" presStyleCnt="0"/>
      <dgm:spPr/>
    </dgm:pt>
    <dgm:pt modelId="{C5294FB4-4BDB-4347-ACA1-61414AA81838}" type="pres">
      <dgm:prSet presAssocID="{21C31423-4CC4-4C88-89E8-255D88BE7912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0119D7-57D3-46FC-BE49-BA13E5DB4750}" type="pres">
      <dgm:prSet presAssocID="{71FA1396-DE1F-4A4B-86AD-1FBD4AF00730}" presName="spaceBetweenRectangles" presStyleCnt="0"/>
      <dgm:spPr/>
    </dgm:pt>
    <dgm:pt modelId="{2F3E4065-E966-4D02-9FB5-1D40188E09F0}" type="pres">
      <dgm:prSet presAssocID="{EEE9F0B2-03B5-4077-A69A-38A703FA1F7B}" presName="parentLin" presStyleCnt="0"/>
      <dgm:spPr/>
    </dgm:pt>
    <dgm:pt modelId="{3D743FC7-82AA-4A3C-AB03-A3CFB7EB68D2}" type="pres">
      <dgm:prSet presAssocID="{EEE9F0B2-03B5-4077-A69A-38A703FA1F7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8E75225-787E-4844-8910-07AA0DAA1DD6}" type="pres">
      <dgm:prSet presAssocID="{EEE9F0B2-03B5-4077-A69A-38A703FA1F7B}" presName="parentText" presStyleLbl="node1" presStyleIdx="1" presStyleCnt="3" custScaleX="1275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C873B7-BA49-48DF-8E3C-6B3587B7B3CC}" type="pres">
      <dgm:prSet presAssocID="{EEE9F0B2-03B5-4077-A69A-38A703FA1F7B}" presName="negativeSpace" presStyleCnt="0"/>
      <dgm:spPr/>
    </dgm:pt>
    <dgm:pt modelId="{ADBCFA2A-F6F8-4CA9-8D45-B91B84BD967A}" type="pres">
      <dgm:prSet presAssocID="{EEE9F0B2-03B5-4077-A69A-38A703FA1F7B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74877E-E42E-446F-97DB-ADB3A97A9E11}" type="pres">
      <dgm:prSet presAssocID="{262289AD-76EC-43B9-B77D-986568BA6C7A}" presName="spaceBetweenRectangles" presStyleCnt="0"/>
      <dgm:spPr/>
    </dgm:pt>
    <dgm:pt modelId="{41D1707B-9D48-4FEA-BE5A-3CFFE2E004A9}" type="pres">
      <dgm:prSet presAssocID="{F169654E-519B-45FD-8A3D-A5EB27A64809}" presName="parentLin" presStyleCnt="0"/>
      <dgm:spPr/>
    </dgm:pt>
    <dgm:pt modelId="{E2B8A366-CB72-4636-BC5A-8C0DA8F89BBB}" type="pres">
      <dgm:prSet presAssocID="{F169654E-519B-45FD-8A3D-A5EB27A6480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1DB1E04-1F39-4EF2-9ACB-98C146A1DD01}" type="pres">
      <dgm:prSet presAssocID="{F169654E-519B-45FD-8A3D-A5EB27A64809}" presName="parentText" presStyleLbl="node1" presStyleIdx="2" presStyleCnt="3" custScaleX="1274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7CFB8C-D77D-423F-ACA4-FA6D90618D39}" type="pres">
      <dgm:prSet presAssocID="{F169654E-519B-45FD-8A3D-A5EB27A64809}" presName="negativeSpace" presStyleCnt="0"/>
      <dgm:spPr/>
    </dgm:pt>
    <dgm:pt modelId="{640AD828-7F92-4E6C-BF22-9A7EC4ED77C2}" type="pres">
      <dgm:prSet presAssocID="{F169654E-519B-45FD-8A3D-A5EB27A64809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4C4DCC-FB50-48A7-BB9F-3A9AAB6C9469}" type="presOf" srcId="{F169654E-519B-45FD-8A3D-A5EB27A64809}" destId="{E2B8A366-CB72-4636-BC5A-8C0DA8F89BBB}" srcOrd="0" destOrd="0" presId="urn:microsoft.com/office/officeart/2005/8/layout/list1"/>
    <dgm:cxn modelId="{D1F7A27A-E752-4526-B2E3-334E6A082772}" type="presOf" srcId="{EEE9F0B2-03B5-4077-A69A-38A703FA1F7B}" destId="{3D743FC7-82AA-4A3C-AB03-A3CFB7EB68D2}" srcOrd="0" destOrd="0" presId="urn:microsoft.com/office/officeart/2005/8/layout/list1"/>
    <dgm:cxn modelId="{620400C6-5BBE-43D9-BE2B-DB1F707A0088}" type="presOf" srcId="{145559B5-F56E-46A7-881B-14363F52D998}" destId="{C5294FB4-4BDB-4347-ACA1-61414AA81838}" srcOrd="0" destOrd="0" presId="urn:microsoft.com/office/officeart/2005/8/layout/list1"/>
    <dgm:cxn modelId="{3477C012-7D56-4ACE-95A8-90D14722349D}" srcId="{1927657A-0148-4586-B3C1-C74D491F02F6}" destId="{EEE9F0B2-03B5-4077-A69A-38A703FA1F7B}" srcOrd="1" destOrd="0" parTransId="{F2A82124-0745-4BCA-B88F-677910FB7B8C}" sibTransId="{262289AD-76EC-43B9-B77D-986568BA6C7A}"/>
    <dgm:cxn modelId="{26A7AB22-4470-41C5-8BD4-76516B445A78}" srcId="{EEE9F0B2-03B5-4077-A69A-38A703FA1F7B}" destId="{D221DA41-369C-4A19-B323-AE548AB8D84F}" srcOrd="0" destOrd="0" parTransId="{EB1DA2EA-E149-421D-A1B7-A6431C69C2DD}" sibTransId="{A42B5970-D9D8-4FFD-A1BA-9AFFD73B04CC}"/>
    <dgm:cxn modelId="{F726E73E-AA9B-4ED2-8C1F-F33E1295EEED}" type="presOf" srcId="{D221DA41-369C-4A19-B323-AE548AB8D84F}" destId="{ADBCFA2A-F6F8-4CA9-8D45-B91B84BD967A}" srcOrd="0" destOrd="0" presId="urn:microsoft.com/office/officeart/2005/8/layout/list1"/>
    <dgm:cxn modelId="{4E27A588-71F3-4C1D-8BD2-8BEC3EB9F304}" type="presOf" srcId="{F169654E-519B-45FD-8A3D-A5EB27A64809}" destId="{B1DB1E04-1F39-4EF2-9ACB-98C146A1DD01}" srcOrd="1" destOrd="0" presId="urn:microsoft.com/office/officeart/2005/8/layout/list1"/>
    <dgm:cxn modelId="{3672BCF5-8678-4DDA-91E4-13ABBCBC43A8}" type="presOf" srcId="{1927657A-0148-4586-B3C1-C74D491F02F6}" destId="{38522ECA-DF2E-47C8-A6EF-F4BA2D95E1EC}" srcOrd="0" destOrd="0" presId="urn:microsoft.com/office/officeart/2005/8/layout/list1"/>
    <dgm:cxn modelId="{08A94FC5-2193-4338-890A-DEA6CB0CA131}" srcId="{21C31423-4CC4-4C88-89E8-255D88BE7912}" destId="{145559B5-F56E-46A7-881B-14363F52D998}" srcOrd="0" destOrd="0" parTransId="{D9AA0865-95C6-493C-8901-41276241F642}" sibTransId="{31D5019B-0D9C-45F1-9AC5-48219FAE6C94}"/>
    <dgm:cxn modelId="{3C2E2352-797C-4D64-AB2C-DB1229F61A9F}" srcId="{1927657A-0148-4586-B3C1-C74D491F02F6}" destId="{F169654E-519B-45FD-8A3D-A5EB27A64809}" srcOrd="2" destOrd="0" parTransId="{DFF6C1DF-533F-4954-BE69-A173B9661B4E}" sibTransId="{01915667-6589-4AE5-8E34-0A4AEAB2FB43}"/>
    <dgm:cxn modelId="{FE8D18ED-E904-4423-BD77-8BCC512DA3A9}" type="presOf" srcId="{8AE371E8-27F1-48CA-A3FB-DD281A288B15}" destId="{C5294FB4-4BDB-4347-ACA1-61414AA81838}" srcOrd="0" destOrd="2" presId="urn:microsoft.com/office/officeart/2005/8/layout/list1"/>
    <dgm:cxn modelId="{F5BF5885-FE3F-4EA6-9C88-0D6A903B2527}" type="presOf" srcId="{A417E01A-F15B-4A44-B919-1B00D5FA5EFB}" destId="{C5294FB4-4BDB-4347-ACA1-61414AA81838}" srcOrd="0" destOrd="1" presId="urn:microsoft.com/office/officeart/2005/8/layout/list1"/>
    <dgm:cxn modelId="{6F15F37B-F445-4005-9655-8D5E5EFA2598}" type="presOf" srcId="{439335A1-BDE7-47C9-BFA2-5CC377000B20}" destId="{640AD828-7F92-4E6C-BF22-9A7EC4ED77C2}" srcOrd="0" destOrd="0" presId="urn:microsoft.com/office/officeart/2005/8/layout/list1"/>
    <dgm:cxn modelId="{6F0BFAD1-525F-4664-B4BD-9C8E0D20823A}" srcId="{F169654E-519B-45FD-8A3D-A5EB27A64809}" destId="{439335A1-BDE7-47C9-BFA2-5CC377000B20}" srcOrd="0" destOrd="0" parTransId="{F5788A23-14A5-41E2-823B-D73940A853AA}" sibTransId="{5B2C8750-7684-4840-9027-4F3C01AC4BE0}"/>
    <dgm:cxn modelId="{9683D25B-779C-43C4-AE4D-89C98F3346BB}" type="presOf" srcId="{EEE9F0B2-03B5-4077-A69A-38A703FA1F7B}" destId="{A8E75225-787E-4844-8910-07AA0DAA1DD6}" srcOrd="1" destOrd="0" presId="urn:microsoft.com/office/officeart/2005/8/layout/list1"/>
    <dgm:cxn modelId="{7A53C289-1029-409A-A2E8-B5F5BF43C9C4}" type="presOf" srcId="{21C31423-4CC4-4C88-89E8-255D88BE7912}" destId="{D0C008B1-6A07-47C3-9888-2715DA6377E5}" srcOrd="0" destOrd="0" presId="urn:microsoft.com/office/officeart/2005/8/layout/list1"/>
    <dgm:cxn modelId="{67D328B2-9915-4161-902D-FF5D4EE6FB1C}" srcId="{21C31423-4CC4-4C88-89E8-255D88BE7912}" destId="{8AE371E8-27F1-48CA-A3FB-DD281A288B15}" srcOrd="2" destOrd="0" parTransId="{7AB1BDC5-407B-42E3-A7B9-4AEFDA7F58B8}" sibTransId="{ADF65B0E-CBB0-4AC1-ABB8-3B5E8114E53D}"/>
    <dgm:cxn modelId="{A3AA25DA-A0EF-46DC-AA26-A6BCCAFF4C97}" type="presOf" srcId="{21C31423-4CC4-4C88-89E8-255D88BE7912}" destId="{603CCE6D-8C73-417C-BD86-FF42EA8A9B51}" srcOrd="1" destOrd="0" presId="urn:microsoft.com/office/officeart/2005/8/layout/list1"/>
    <dgm:cxn modelId="{C4D81927-D746-4941-B53B-82CF219EE10A}" srcId="{21C31423-4CC4-4C88-89E8-255D88BE7912}" destId="{A417E01A-F15B-4A44-B919-1B00D5FA5EFB}" srcOrd="1" destOrd="0" parTransId="{428CC01A-9F9B-4E64-8F32-9BA36C9274E8}" sibTransId="{2742F6B5-DDBD-40BA-AFDB-090B4F5642FE}"/>
    <dgm:cxn modelId="{18482308-B31B-465D-A39B-C577C5510D3A}" srcId="{1927657A-0148-4586-B3C1-C74D491F02F6}" destId="{21C31423-4CC4-4C88-89E8-255D88BE7912}" srcOrd="0" destOrd="0" parTransId="{073CDAB9-7E7F-492E-91BB-676A056D803B}" sibTransId="{71FA1396-DE1F-4A4B-86AD-1FBD4AF00730}"/>
    <dgm:cxn modelId="{D99F3E9D-E7C2-4BA8-9541-DE4F42968809}" type="presParOf" srcId="{38522ECA-DF2E-47C8-A6EF-F4BA2D95E1EC}" destId="{7B95D075-EC2F-4238-8B27-1F565F6C4800}" srcOrd="0" destOrd="0" presId="urn:microsoft.com/office/officeart/2005/8/layout/list1"/>
    <dgm:cxn modelId="{40DD8A3C-58F5-404A-A389-DD04F689AFD7}" type="presParOf" srcId="{7B95D075-EC2F-4238-8B27-1F565F6C4800}" destId="{D0C008B1-6A07-47C3-9888-2715DA6377E5}" srcOrd="0" destOrd="0" presId="urn:microsoft.com/office/officeart/2005/8/layout/list1"/>
    <dgm:cxn modelId="{C837FC5F-6713-4369-8278-C098203787A1}" type="presParOf" srcId="{7B95D075-EC2F-4238-8B27-1F565F6C4800}" destId="{603CCE6D-8C73-417C-BD86-FF42EA8A9B51}" srcOrd="1" destOrd="0" presId="urn:microsoft.com/office/officeart/2005/8/layout/list1"/>
    <dgm:cxn modelId="{668927C2-636B-484F-9BD3-A9A5B5BFA41D}" type="presParOf" srcId="{38522ECA-DF2E-47C8-A6EF-F4BA2D95E1EC}" destId="{89F79EB4-7490-45D6-A025-02B11DF7DC62}" srcOrd="1" destOrd="0" presId="urn:microsoft.com/office/officeart/2005/8/layout/list1"/>
    <dgm:cxn modelId="{D0CDBE7A-9B8F-4268-8038-41DE459C46B6}" type="presParOf" srcId="{38522ECA-DF2E-47C8-A6EF-F4BA2D95E1EC}" destId="{C5294FB4-4BDB-4347-ACA1-61414AA81838}" srcOrd="2" destOrd="0" presId="urn:microsoft.com/office/officeart/2005/8/layout/list1"/>
    <dgm:cxn modelId="{45485203-E39B-4628-A624-2FF61D94F07C}" type="presParOf" srcId="{38522ECA-DF2E-47C8-A6EF-F4BA2D95E1EC}" destId="{8A0119D7-57D3-46FC-BE49-BA13E5DB4750}" srcOrd="3" destOrd="0" presId="urn:microsoft.com/office/officeart/2005/8/layout/list1"/>
    <dgm:cxn modelId="{6B517237-1D9A-48A8-8CFA-D4EDD3FB6CE2}" type="presParOf" srcId="{38522ECA-DF2E-47C8-A6EF-F4BA2D95E1EC}" destId="{2F3E4065-E966-4D02-9FB5-1D40188E09F0}" srcOrd="4" destOrd="0" presId="urn:microsoft.com/office/officeart/2005/8/layout/list1"/>
    <dgm:cxn modelId="{7CC2D4CD-B71C-4E21-A202-3A3E722FF833}" type="presParOf" srcId="{2F3E4065-E966-4D02-9FB5-1D40188E09F0}" destId="{3D743FC7-82AA-4A3C-AB03-A3CFB7EB68D2}" srcOrd="0" destOrd="0" presId="urn:microsoft.com/office/officeart/2005/8/layout/list1"/>
    <dgm:cxn modelId="{288A94B6-2205-4470-89E7-ADC834C4D166}" type="presParOf" srcId="{2F3E4065-E966-4D02-9FB5-1D40188E09F0}" destId="{A8E75225-787E-4844-8910-07AA0DAA1DD6}" srcOrd="1" destOrd="0" presId="urn:microsoft.com/office/officeart/2005/8/layout/list1"/>
    <dgm:cxn modelId="{E4B1DD88-1C2E-472C-A0D4-8436C5D564A1}" type="presParOf" srcId="{38522ECA-DF2E-47C8-A6EF-F4BA2D95E1EC}" destId="{D6C873B7-BA49-48DF-8E3C-6B3587B7B3CC}" srcOrd="5" destOrd="0" presId="urn:microsoft.com/office/officeart/2005/8/layout/list1"/>
    <dgm:cxn modelId="{63C5FCEC-40B7-4522-BB92-FF9CECB57FF7}" type="presParOf" srcId="{38522ECA-DF2E-47C8-A6EF-F4BA2D95E1EC}" destId="{ADBCFA2A-F6F8-4CA9-8D45-B91B84BD967A}" srcOrd="6" destOrd="0" presId="urn:microsoft.com/office/officeart/2005/8/layout/list1"/>
    <dgm:cxn modelId="{5EAA6242-C014-4F7D-9DD1-C6778B5E626F}" type="presParOf" srcId="{38522ECA-DF2E-47C8-A6EF-F4BA2D95E1EC}" destId="{2674877E-E42E-446F-97DB-ADB3A97A9E11}" srcOrd="7" destOrd="0" presId="urn:microsoft.com/office/officeart/2005/8/layout/list1"/>
    <dgm:cxn modelId="{3F15E447-DBD5-44BA-9F15-E29BD03D5BCB}" type="presParOf" srcId="{38522ECA-DF2E-47C8-A6EF-F4BA2D95E1EC}" destId="{41D1707B-9D48-4FEA-BE5A-3CFFE2E004A9}" srcOrd="8" destOrd="0" presId="urn:microsoft.com/office/officeart/2005/8/layout/list1"/>
    <dgm:cxn modelId="{669161C9-65FE-4CA8-B0CD-D50E6D221EFB}" type="presParOf" srcId="{41D1707B-9D48-4FEA-BE5A-3CFFE2E004A9}" destId="{E2B8A366-CB72-4636-BC5A-8C0DA8F89BBB}" srcOrd="0" destOrd="0" presId="urn:microsoft.com/office/officeart/2005/8/layout/list1"/>
    <dgm:cxn modelId="{C15D68BD-6D80-4308-B111-6A454F71F555}" type="presParOf" srcId="{41D1707B-9D48-4FEA-BE5A-3CFFE2E004A9}" destId="{B1DB1E04-1F39-4EF2-9ACB-98C146A1DD01}" srcOrd="1" destOrd="0" presId="urn:microsoft.com/office/officeart/2005/8/layout/list1"/>
    <dgm:cxn modelId="{EB02EE1A-A6D7-4E53-BA7F-EB40E6828B82}" type="presParOf" srcId="{38522ECA-DF2E-47C8-A6EF-F4BA2D95E1EC}" destId="{9F7CFB8C-D77D-423F-ACA4-FA6D90618D39}" srcOrd="9" destOrd="0" presId="urn:microsoft.com/office/officeart/2005/8/layout/list1"/>
    <dgm:cxn modelId="{248E2660-C24A-4261-BE49-75276C0EFEE4}" type="presParOf" srcId="{38522ECA-DF2E-47C8-A6EF-F4BA2D95E1EC}" destId="{640AD828-7F92-4E6C-BF22-9A7EC4ED77C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927657A-0148-4586-B3C1-C74D491F02F6}" type="doc">
      <dgm:prSet loTypeId="urn:microsoft.com/office/officeart/2005/8/layout/list1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21C31423-4CC4-4C88-89E8-255D88BE7912}">
      <dgm:prSet phldrT="[Текст]" custT="1"/>
      <dgm:spPr/>
      <dgm:t>
        <a:bodyPr/>
        <a:lstStyle/>
        <a:p>
          <a:r>
            <a:rPr lang="ru-RU" sz="1600" b="0" dirty="0" smtClean="0"/>
            <a:t>Технологии создания электронного контента</a:t>
          </a:r>
          <a:endParaRPr lang="ru-RU" sz="1600" b="0" dirty="0"/>
        </a:p>
      </dgm:t>
    </dgm:pt>
    <dgm:pt modelId="{073CDAB9-7E7F-492E-91BB-676A056D803B}" type="parTrans" cxnId="{18482308-B31B-465D-A39B-C577C5510D3A}">
      <dgm:prSet/>
      <dgm:spPr/>
      <dgm:t>
        <a:bodyPr/>
        <a:lstStyle/>
        <a:p>
          <a:endParaRPr lang="ru-RU" sz="1600" b="0"/>
        </a:p>
      </dgm:t>
    </dgm:pt>
    <dgm:pt modelId="{71FA1396-DE1F-4A4B-86AD-1FBD4AF00730}" type="sibTrans" cxnId="{18482308-B31B-465D-A39B-C577C5510D3A}">
      <dgm:prSet/>
      <dgm:spPr/>
      <dgm:t>
        <a:bodyPr/>
        <a:lstStyle/>
        <a:p>
          <a:endParaRPr lang="ru-RU" sz="1600" b="0"/>
        </a:p>
      </dgm:t>
    </dgm:pt>
    <dgm:pt modelId="{EEE9F0B2-03B5-4077-A69A-38A703FA1F7B}">
      <dgm:prSet phldrT="[Текст]" custT="1"/>
      <dgm:spPr/>
      <dgm:t>
        <a:bodyPr/>
        <a:lstStyle/>
        <a:p>
          <a:r>
            <a:rPr lang="ru-RU" sz="1600" b="0" dirty="0" smtClean="0"/>
            <a:t>Сценарии применения</a:t>
          </a:r>
          <a:endParaRPr lang="ru-RU" sz="1600" b="0" dirty="0"/>
        </a:p>
      </dgm:t>
    </dgm:pt>
    <dgm:pt modelId="{262289AD-76EC-43B9-B77D-986568BA6C7A}" type="sibTrans" cxnId="{3477C012-7D56-4ACE-95A8-90D14722349D}">
      <dgm:prSet/>
      <dgm:spPr/>
      <dgm:t>
        <a:bodyPr/>
        <a:lstStyle/>
        <a:p>
          <a:endParaRPr lang="ru-RU" sz="1600" b="0"/>
        </a:p>
      </dgm:t>
    </dgm:pt>
    <dgm:pt modelId="{F2A82124-0745-4BCA-B88F-677910FB7B8C}" type="parTrans" cxnId="{3477C012-7D56-4ACE-95A8-90D14722349D}">
      <dgm:prSet/>
      <dgm:spPr/>
      <dgm:t>
        <a:bodyPr/>
        <a:lstStyle/>
        <a:p>
          <a:endParaRPr lang="ru-RU" sz="1600" b="0"/>
        </a:p>
      </dgm:t>
    </dgm:pt>
    <dgm:pt modelId="{145559B5-F56E-46A7-881B-14363F52D998}">
      <dgm:prSet phldrT="[Текст]" custT="1"/>
      <dgm:spPr/>
      <dgm:t>
        <a:bodyPr/>
        <a:lstStyle/>
        <a:p>
          <a:r>
            <a:rPr lang="ru-RU" sz="1600" b="0" dirty="0" smtClean="0"/>
            <a:t>Запись и публикация видеороликов (</a:t>
          </a:r>
          <a:r>
            <a:rPr lang="en-US" sz="1600" b="0" dirty="0" smtClean="0"/>
            <a:t>OBS Studio, YouTube</a:t>
          </a:r>
          <a:r>
            <a:rPr lang="ru-RU" sz="1600" b="0" dirty="0" smtClean="0"/>
            <a:t>)</a:t>
          </a:r>
          <a:endParaRPr lang="ru-RU" sz="1600" b="0" dirty="0"/>
        </a:p>
      </dgm:t>
    </dgm:pt>
    <dgm:pt modelId="{D9AA0865-95C6-493C-8901-41276241F642}" type="parTrans" cxnId="{08A94FC5-2193-4338-890A-DEA6CB0CA131}">
      <dgm:prSet/>
      <dgm:spPr/>
      <dgm:t>
        <a:bodyPr/>
        <a:lstStyle/>
        <a:p>
          <a:endParaRPr lang="ru-RU" sz="1600"/>
        </a:p>
      </dgm:t>
    </dgm:pt>
    <dgm:pt modelId="{31D5019B-0D9C-45F1-9AC5-48219FAE6C94}" type="sibTrans" cxnId="{08A94FC5-2193-4338-890A-DEA6CB0CA131}">
      <dgm:prSet/>
      <dgm:spPr/>
      <dgm:t>
        <a:bodyPr/>
        <a:lstStyle/>
        <a:p>
          <a:endParaRPr lang="ru-RU" sz="1600"/>
        </a:p>
      </dgm:t>
    </dgm:pt>
    <dgm:pt modelId="{D221DA41-369C-4A19-B323-AE548AB8D84F}">
      <dgm:prSet phldrT="[Текст]" custT="1"/>
      <dgm:spPr/>
      <dgm:t>
        <a:bodyPr/>
        <a:lstStyle/>
        <a:p>
          <a:r>
            <a:rPr lang="ru-RU" sz="1600" b="0" dirty="0" smtClean="0"/>
            <a:t>Выдача материалов в курсе или электронном учебнике</a:t>
          </a:r>
          <a:endParaRPr lang="ru-RU" sz="1600" b="0" dirty="0"/>
        </a:p>
      </dgm:t>
    </dgm:pt>
    <dgm:pt modelId="{EB1DA2EA-E149-421D-A1B7-A6431C69C2DD}" type="parTrans" cxnId="{26A7AB22-4470-41C5-8BD4-76516B445A78}">
      <dgm:prSet/>
      <dgm:spPr/>
      <dgm:t>
        <a:bodyPr/>
        <a:lstStyle/>
        <a:p>
          <a:endParaRPr lang="ru-RU" sz="1600"/>
        </a:p>
      </dgm:t>
    </dgm:pt>
    <dgm:pt modelId="{A42B5970-D9D8-4FFD-A1BA-9AFFD73B04CC}" type="sibTrans" cxnId="{26A7AB22-4470-41C5-8BD4-76516B445A78}">
      <dgm:prSet/>
      <dgm:spPr/>
      <dgm:t>
        <a:bodyPr/>
        <a:lstStyle/>
        <a:p>
          <a:endParaRPr lang="ru-RU" sz="1600"/>
        </a:p>
      </dgm:t>
    </dgm:pt>
    <dgm:pt modelId="{F169654E-519B-45FD-8A3D-A5EB27A64809}">
      <dgm:prSet phldrT="[Текст]" custT="1"/>
      <dgm:spPr/>
      <dgm:t>
        <a:bodyPr/>
        <a:lstStyle/>
        <a:p>
          <a:r>
            <a:rPr lang="ru-RU" sz="1600" b="0" dirty="0" smtClean="0"/>
            <a:t>Особенности применения</a:t>
          </a:r>
          <a:endParaRPr lang="ru-RU" sz="1600" b="0" dirty="0"/>
        </a:p>
      </dgm:t>
    </dgm:pt>
    <dgm:pt modelId="{DFF6C1DF-533F-4954-BE69-A173B9661B4E}" type="parTrans" cxnId="{3C2E2352-797C-4D64-AB2C-DB1229F61A9F}">
      <dgm:prSet/>
      <dgm:spPr/>
      <dgm:t>
        <a:bodyPr/>
        <a:lstStyle/>
        <a:p>
          <a:endParaRPr lang="ru-RU" sz="1600"/>
        </a:p>
      </dgm:t>
    </dgm:pt>
    <dgm:pt modelId="{01915667-6589-4AE5-8E34-0A4AEAB2FB43}" type="sibTrans" cxnId="{3C2E2352-797C-4D64-AB2C-DB1229F61A9F}">
      <dgm:prSet/>
      <dgm:spPr/>
      <dgm:t>
        <a:bodyPr/>
        <a:lstStyle/>
        <a:p>
          <a:endParaRPr lang="ru-RU" sz="1600"/>
        </a:p>
      </dgm:t>
    </dgm:pt>
    <dgm:pt modelId="{439335A1-BDE7-47C9-BFA2-5CC377000B20}">
      <dgm:prSet phldrT="[Текст]" custT="1"/>
      <dgm:spPr/>
      <dgm:t>
        <a:bodyPr/>
        <a:lstStyle/>
        <a:p>
          <a:r>
            <a:rPr lang="ru-RU" sz="1600" b="0" dirty="0" smtClean="0"/>
            <a:t>Качество генерации субтитров может быть недостаточно высоким </a:t>
          </a:r>
          <a:endParaRPr lang="ru-RU" sz="1600" b="0" dirty="0"/>
        </a:p>
      </dgm:t>
    </dgm:pt>
    <dgm:pt modelId="{F5788A23-14A5-41E2-823B-D73940A853AA}" type="parTrans" cxnId="{6F0BFAD1-525F-4664-B4BD-9C8E0D20823A}">
      <dgm:prSet/>
      <dgm:spPr/>
      <dgm:t>
        <a:bodyPr/>
        <a:lstStyle/>
        <a:p>
          <a:endParaRPr lang="ru-RU"/>
        </a:p>
      </dgm:t>
    </dgm:pt>
    <dgm:pt modelId="{5B2C8750-7684-4840-9027-4F3C01AC4BE0}" type="sibTrans" cxnId="{6F0BFAD1-525F-4664-B4BD-9C8E0D20823A}">
      <dgm:prSet/>
      <dgm:spPr/>
      <dgm:t>
        <a:bodyPr/>
        <a:lstStyle/>
        <a:p>
          <a:endParaRPr lang="ru-RU"/>
        </a:p>
      </dgm:t>
    </dgm:pt>
    <dgm:pt modelId="{973F86C8-BEA9-4F13-84DC-8929785B628A}">
      <dgm:prSet phldrT="[Текст]" custT="1"/>
      <dgm:spPr/>
      <dgm:t>
        <a:bodyPr/>
        <a:lstStyle/>
        <a:p>
          <a:r>
            <a:rPr lang="ru-RU" sz="1600" b="0" dirty="0" smtClean="0"/>
            <a:t>Учебные курсы в СДО, использование ЭБС</a:t>
          </a:r>
          <a:endParaRPr lang="ru-RU" sz="1600" b="0" dirty="0"/>
        </a:p>
      </dgm:t>
    </dgm:pt>
    <dgm:pt modelId="{5B328A1C-9810-4E2F-B344-A2647A346C53}" type="parTrans" cxnId="{90467DA2-1750-4AF4-A8C1-34A4E2452AE4}">
      <dgm:prSet/>
      <dgm:spPr/>
    </dgm:pt>
    <dgm:pt modelId="{0F448D33-7782-47C0-B8DD-B6EEF0E2EEE8}" type="sibTrans" cxnId="{90467DA2-1750-4AF4-A8C1-34A4E2452AE4}">
      <dgm:prSet/>
      <dgm:spPr/>
    </dgm:pt>
    <dgm:pt modelId="{4E86E209-8548-4AF8-B381-96A80037F79B}">
      <dgm:prSet phldrT="[Текст]" custT="1"/>
      <dgm:spPr/>
      <dgm:t>
        <a:bodyPr/>
        <a:lstStyle/>
        <a:p>
          <a:r>
            <a:rPr lang="ru-RU" sz="1600" b="0" dirty="0" smtClean="0"/>
            <a:t>Запись видеороликов и публикация их на </a:t>
          </a:r>
          <a:r>
            <a:rPr lang="ru-RU" sz="1600" b="0" dirty="0" err="1" smtClean="0"/>
            <a:t>видеохостинге</a:t>
          </a:r>
          <a:r>
            <a:rPr lang="ru-RU" sz="1600" b="0" dirty="0" smtClean="0"/>
            <a:t> (с автоматической генерация субтитров) </a:t>
          </a:r>
          <a:endParaRPr lang="ru-RU" sz="1600" b="0" dirty="0"/>
        </a:p>
      </dgm:t>
    </dgm:pt>
    <dgm:pt modelId="{34846D18-1724-493A-B5DE-E6823460D44D}" type="parTrans" cxnId="{93F2C947-9158-43CE-BE51-68316525D506}">
      <dgm:prSet/>
      <dgm:spPr/>
    </dgm:pt>
    <dgm:pt modelId="{08915FBA-AFD0-4133-9B4E-9DCC9F86F226}" type="sibTrans" cxnId="{93F2C947-9158-43CE-BE51-68316525D506}">
      <dgm:prSet/>
      <dgm:spPr/>
    </dgm:pt>
    <dgm:pt modelId="{38522ECA-DF2E-47C8-A6EF-F4BA2D95E1EC}" type="pres">
      <dgm:prSet presAssocID="{1927657A-0148-4586-B3C1-C74D491F02F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95D075-EC2F-4238-8B27-1F565F6C4800}" type="pres">
      <dgm:prSet presAssocID="{21C31423-4CC4-4C88-89E8-255D88BE7912}" presName="parentLin" presStyleCnt="0"/>
      <dgm:spPr/>
    </dgm:pt>
    <dgm:pt modelId="{D0C008B1-6A07-47C3-9888-2715DA6377E5}" type="pres">
      <dgm:prSet presAssocID="{21C31423-4CC4-4C88-89E8-255D88BE791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03CCE6D-8C73-417C-BD86-FF42EA8A9B51}" type="pres">
      <dgm:prSet presAssocID="{21C31423-4CC4-4C88-89E8-255D88BE7912}" presName="parentText" presStyleLbl="node1" presStyleIdx="0" presStyleCnt="3" custScaleX="1275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F79EB4-7490-45D6-A025-02B11DF7DC62}" type="pres">
      <dgm:prSet presAssocID="{21C31423-4CC4-4C88-89E8-255D88BE7912}" presName="negativeSpace" presStyleCnt="0"/>
      <dgm:spPr/>
    </dgm:pt>
    <dgm:pt modelId="{C5294FB4-4BDB-4347-ACA1-61414AA81838}" type="pres">
      <dgm:prSet presAssocID="{21C31423-4CC4-4C88-89E8-255D88BE7912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0119D7-57D3-46FC-BE49-BA13E5DB4750}" type="pres">
      <dgm:prSet presAssocID="{71FA1396-DE1F-4A4B-86AD-1FBD4AF00730}" presName="spaceBetweenRectangles" presStyleCnt="0"/>
      <dgm:spPr/>
    </dgm:pt>
    <dgm:pt modelId="{2F3E4065-E966-4D02-9FB5-1D40188E09F0}" type="pres">
      <dgm:prSet presAssocID="{EEE9F0B2-03B5-4077-A69A-38A703FA1F7B}" presName="parentLin" presStyleCnt="0"/>
      <dgm:spPr/>
    </dgm:pt>
    <dgm:pt modelId="{3D743FC7-82AA-4A3C-AB03-A3CFB7EB68D2}" type="pres">
      <dgm:prSet presAssocID="{EEE9F0B2-03B5-4077-A69A-38A703FA1F7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8E75225-787E-4844-8910-07AA0DAA1DD6}" type="pres">
      <dgm:prSet presAssocID="{EEE9F0B2-03B5-4077-A69A-38A703FA1F7B}" presName="parentText" presStyleLbl="node1" presStyleIdx="1" presStyleCnt="3" custScaleX="1275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C873B7-BA49-48DF-8E3C-6B3587B7B3CC}" type="pres">
      <dgm:prSet presAssocID="{EEE9F0B2-03B5-4077-A69A-38A703FA1F7B}" presName="negativeSpace" presStyleCnt="0"/>
      <dgm:spPr/>
    </dgm:pt>
    <dgm:pt modelId="{ADBCFA2A-F6F8-4CA9-8D45-B91B84BD967A}" type="pres">
      <dgm:prSet presAssocID="{EEE9F0B2-03B5-4077-A69A-38A703FA1F7B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74877E-E42E-446F-97DB-ADB3A97A9E11}" type="pres">
      <dgm:prSet presAssocID="{262289AD-76EC-43B9-B77D-986568BA6C7A}" presName="spaceBetweenRectangles" presStyleCnt="0"/>
      <dgm:spPr/>
    </dgm:pt>
    <dgm:pt modelId="{41D1707B-9D48-4FEA-BE5A-3CFFE2E004A9}" type="pres">
      <dgm:prSet presAssocID="{F169654E-519B-45FD-8A3D-A5EB27A64809}" presName="parentLin" presStyleCnt="0"/>
      <dgm:spPr/>
    </dgm:pt>
    <dgm:pt modelId="{E2B8A366-CB72-4636-BC5A-8C0DA8F89BBB}" type="pres">
      <dgm:prSet presAssocID="{F169654E-519B-45FD-8A3D-A5EB27A6480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1DB1E04-1F39-4EF2-9ACB-98C146A1DD01}" type="pres">
      <dgm:prSet presAssocID="{F169654E-519B-45FD-8A3D-A5EB27A64809}" presName="parentText" presStyleLbl="node1" presStyleIdx="2" presStyleCnt="3" custScaleX="1274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7CFB8C-D77D-423F-ACA4-FA6D90618D39}" type="pres">
      <dgm:prSet presAssocID="{F169654E-519B-45FD-8A3D-A5EB27A64809}" presName="negativeSpace" presStyleCnt="0"/>
      <dgm:spPr/>
    </dgm:pt>
    <dgm:pt modelId="{640AD828-7F92-4E6C-BF22-9A7EC4ED77C2}" type="pres">
      <dgm:prSet presAssocID="{F169654E-519B-45FD-8A3D-A5EB27A64809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4C4DCC-FB50-48A7-BB9F-3A9AAB6C9469}" type="presOf" srcId="{F169654E-519B-45FD-8A3D-A5EB27A64809}" destId="{E2B8A366-CB72-4636-BC5A-8C0DA8F89BBB}" srcOrd="0" destOrd="0" presId="urn:microsoft.com/office/officeart/2005/8/layout/list1"/>
    <dgm:cxn modelId="{D1F7A27A-E752-4526-B2E3-334E6A082772}" type="presOf" srcId="{EEE9F0B2-03B5-4077-A69A-38A703FA1F7B}" destId="{3D743FC7-82AA-4A3C-AB03-A3CFB7EB68D2}" srcOrd="0" destOrd="0" presId="urn:microsoft.com/office/officeart/2005/8/layout/list1"/>
    <dgm:cxn modelId="{620400C6-5BBE-43D9-BE2B-DB1F707A0088}" type="presOf" srcId="{145559B5-F56E-46A7-881B-14363F52D998}" destId="{C5294FB4-4BDB-4347-ACA1-61414AA81838}" srcOrd="0" destOrd="1" presId="urn:microsoft.com/office/officeart/2005/8/layout/list1"/>
    <dgm:cxn modelId="{93F2C947-9158-43CE-BE51-68316525D506}" srcId="{EEE9F0B2-03B5-4077-A69A-38A703FA1F7B}" destId="{4E86E209-8548-4AF8-B381-96A80037F79B}" srcOrd="1" destOrd="0" parTransId="{34846D18-1724-493A-B5DE-E6823460D44D}" sibTransId="{08915FBA-AFD0-4133-9B4E-9DCC9F86F226}"/>
    <dgm:cxn modelId="{3477C012-7D56-4ACE-95A8-90D14722349D}" srcId="{1927657A-0148-4586-B3C1-C74D491F02F6}" destId="{EEE9F0B2-03B5-4077-A69A-38A703FA1F7B}" srcOrd="1" destOrd="0" parTransId="{F2A82124-0745-4BCA-B88F-677910FB7B8C}" sibTransId="{262289AD-76EC-43B9-B77D-986568BA6C7A}"/>
    <dgm:cxn modelId="{422040DC-23E4-4CD1-AFDF-65D79C00BABE}" type="presOf" srcId="{4E86E209-8548-4AF8-B381-96A80037F79B}" destId="{ADBCFA2A-F6F8-4CA9-8D45-B91B84BD967A}" srcOrd="0" destOrd="1" presId="urn:microsoft.com/office/officeart/2005/8/layout/list1"/>
    <dgm:cxn modelId="{26A7AB22-4470-41C5-8BD4-76516B445A78}" srcId="{EEE9F0B2-03B5-4077-A69A-38A703FA1F7B}" destId="{D221DA41-369C-4A19-B323-AE548AB8D84F}" srcOrd="0" destOrd="0" parTransId="{EB1DA2EA-E149-421D-A1B7-A6431C69C2DD}" sibTransId="{A42B5970-D9D8-4FFD-A1BA-9AFFD73B04CC}"/>
    <dgm:cxn modelId="{F726E73E-AA9B-4ED2-8C1F-F33E1295EEED}" type="presOf" srcId="{D221DA41-369C-4A19-B323-AE548AB8D84F}" destId="{ADBCFA2A-F6F8-4CA9-8D45-B91B84BD967A}" srcOrd="0" destOrd="0" presId="urn:microsoft.com/office/officeart/2005/8/layout/list1"/>
    <dgm:cxn modelId="{4E27A588-71F3-4C1D-8BD2-8BEC3EB9F304}" type="presOf" srcId="{F169654E-519B-45FD-8A3D-A5EB27A64809}" destId="{B1DB1E04-1F39-4EF2-9ACB-98C146A1DD01}" srcOrd="1" destOrd="0" presId="urn:microsoft.com/office/officeart/2005/8/layout/list1"/>
    <dgm:cxn modelId="{6394F45F-FEDF-4028-ADFD-A6F856445C4E}" type="presOf" srcId="{973F86C8-BEA9-4F13-84DC-8929785B628A}" destId="{C5294FB4-4BDB-4347-ACA1-61414AA81838}" srcOrd="0" destOrd="0" presId="urn:microsoft.com/office/officeart/2005/8/layout/list1"/>
    <dgm:cxn modelId="{3672BCF5-8678-4DDA-91E4-13ABBCBC43A8}" type="presOf" srcId="{1927657A-0148-4586-B3C1-C74D491F02F6}" destId="{38522ECA-DF2E-47C8-A6EF-F4BA2D95E1EC}" srcOrd="0" destOrd="0" presId="urn:microsoft.com/office/officeart/2005/8/layout/list1"/>
    <dgm:cxn modelId="{08A94FC5-2193-4338-890A-DEA6CB0CA131}" srcId="{21C31423-4CC4-4C88-89E8-255D88BE7912}" destId="{145559B5-F56E-46A7-881B-14363F52D998}" srcOrd="1" destOrd="0" parTransId="{D9AA0865-95C6-493C-8901-41276241F642}" sibTransId="{31D5019B-0D9C-45F1-9AC5-48219FAE6C94}"/>
    <dgm:cxn modelId="{3C2E2352-797C-4D64-AB2C-DB1229F61A9F}" srcId="{1927657A-0148-4586-B3C1-C74D491F02F6}" destId="{F169654E-519B-45FD-8A3D-A5EB27A64809}" srcOrd="2" destOrd="0" parTransId="{DFF6C1DF-533F-4954-BE69-A173B9661B4E}" sibTransId="{01915667-6589-4AE5-8E34-0A4AEAB2FB43}"/>
    <dgm:cxn modelId="{6F15F37B-F445-4005-9655-8D5E5EFA2598}" type="presOf" srcId="{439335A1-BDE7-47C9-BFA2-5CC377000B20}" destId="{640AD828-7F92-4E6C-BF22-9A7EC4ED77C2}" srcOrd="0" destOrd="0" presId="urn:microsoft.com/office/officeart/2005/8/layout/list1"/>
    <dgm:cxn modelId="{6F0BFAD1-525F-4664-B4BD-9C8E0D20823A}" srcId="{F169654E-519B-45FD-8A3D-A5EB27A64809}" destId="{439335A1-BDE7-47C9-BFA2-5CC377000B20}" srcOrd="0" destOrd="0" parTransId="{F5788A23-14A5-41E2-823B-D73940A853AA}" sibTransId="{5B2C8750-7684-4840-9027-4F3C01AC4BE0}"/>
    <dgm:cxn modelId="{9683D25B-779C-43C4-AE4D-89C98F3346BB}" type="presOf" srcId="{EEE9F0B2-03B5-4077-A69A-38A703FA1F7B}" destId="{A8E75225-787E-4844-8910-07AA0DAA1DD6}" srcOrd="1" destOrd="0" presId="urn:microsoft.com/office/officeart/2005/8/layout/list1"/>
    <dgm:cxn modelId="{90467DA2-1750-4AF4-A8C1-34A4E2452AE4}" srcId="{21C31423-4CC4-4C88-89E8-255D88BE7912}" destId="{973F86C8-BEA9-4F13-84DC-8929785B628A}" srcOrd="0" destOrd="0" parTransId="{5B328A1C-9810-4E2F-B344-A2647A346C53}" sibTransId="{0F448D33-7782-47C0-B8DD-B6EEF0E2EEE8}"/>
    <dgm:cxn modelId="{7A53C289-1029-409A-A2E8-B5F5BF43C9C4}" type="presOf" srcId="{21C31423-4CC4-4C88-89E8-255D88BE7912}" destId="{D0C008B1-6A07-47C3-9888-2715DA6377E5}" srcOrd="0" destOrd="0" presId="urn:microsoft.com/office/officeart/2005/8/layout/list1"/>
    <dgm:cxn modelId="{A3AA25DA-A0EF-46DC-AA26-A6BCCAFF4C97}" type="presOf" srcId="{21C31423-4CC4-4C88-89E8-255D88BE7912}" destId="{603CCE6D-8C73-417C-BD86-FF42EA8A9B51}" srcOrd="1" destOrd="0" presId="urn:microsoft.com/office/officeart/2005/8/layout/list1"/>
    <dgm:cxn modelId="{18482308-B31B-465D-A39B-C577C5510D3A}" srcId="{1927657A-0148-4586-B3C1-C74D491F02F6}" destId="{21C31423-4CC4-4C88-89E8-255D88BE7912}" srcOrd="0" destOrd="0" parTransId="{073CDAB9-7E7F-492E-91BB-676A056D803B}" sibTransId="{71FA1396-DE1F-4A4B-86AD-1FBD4AF00730}"/>
    <dgm:cxn modelId="{D99F3E9D-E7C2-4BA8-9541-DE4F42968809}" type="presParOf" srcId="{38522ECA-DF2E-47C8-A6EF-F4BA2D95E1EC}" destId="{7B95D075-EC2F-4238-8B27-1F565F6C4800}" srcOrd="0" destOrd="0" presId="urn:microsoft.com/office/officeart/2005/8/layout/list1"/>
    <dgm:cxn modelId="{40DD8A3C-58F5-404A-A389-DD04F689AFD7}" type="presParOf" srcId="{7B95D075-EC2F-4238-8B27-1F565F6C4800}" destId="{D0C008B1-6A07-47C3-9888-2715DA6377E5}" srcOrd="0" destOrd="0" presId="urn:microsoft.com/office/officeart/2005/8/layout/list1"/>
    <dgm:cxn modelId="{C837FC5F-6713-4369-8278-C098203787A1}" type="presParOf" srcId="{7B95D075-EC2F-4238-8B27-1F565F6C4800}" destId="{603CCE6D-8C73-417C-BD86-FF42EA8A9B51}" srcOrd="1" destOrd="0" presId="urn:microsoft.com/office/officeart/2005/8/layout/list1"/>
    <dgm:cxn modelId="{668927C2-636B-484F-9BD3-A9A5B5BFA41D}" type="presParOf" srcId="{38522ECA-DF2E-47C8-A6EF-F4BA2D95E1EC}" destId="{89F79EB4-7490-45D6-A025-02B11DF7DC62}" srcOrd="1" destOrd="0" presId="urn:microsoft.com/office/officeart/2005/8/layout/list1"/>
    <dgm:cxn modelId="{D0CDBE7A-9B8F-4268-8038-41DE459C46B6}" type="presParOf" srcId="{38522ECA-DF2E-47C8-A6EF-F4BA2D95E1EC}" destId="{C5294FB4-4BDB-4347-ACA1-61414AA81838}" srcOrd="2" destOrd="0" presId="urn:microsoft.com/office/officeart/2005/8/layout/list1"/>
    <dgm:cxn modelId="{45485203-E39B-4628-A624-2FF61D94F07C}" type="presParOf" srcId="{38522ECA-DF2E-47C8-A6EF-F4BA2D95E1EC}" destId="{8A0119D7-57D3-46FC-BE49-BA13E5DB4750}" srcOrd="3" destOrd="0" presId="urn:microsoft.com/office/officeart/2005/8/layout/list1"/>
    <dgm:cxn modelId="{6B517237-1D9A-48A8-8CFA-D4EDD3FB6CE2}" type="presParOf" srcId="{38522ECA-DF2E-47C8-A6EF-F4BA2D95E1EC}" destId="{2F3E4065-E966-4D02-9FB5-1D40188E09F0}" srcOrd="4" destOrd="0" presId="urn:microsoft.com/office/officeart/2005/8/layout/list1"/>
    <dgm:cxn modelId="{7CC2D4CD-B71C-4E21-A202-3A3E722FF833}" type="presParOf" srcId="{2F3E4065-E966-4D02-9FB5-1D40188E09F0}" destId="{3D743FC7-82AA-4A3C-AB03-A3CFB7EB68D2}" srcOrd="0" destOrd="0" presId="urn:microsoft.com/office/officeart/2005/8/layout/list1"/>
    <dgm:cxn modelId="{288A94B6-2205-4470-89E7-ADC834C4D166}" type="presParOf" srcId="{2F3E4065-E966-4D02-9FB5-1D40188E09F0}" destId="{A8E75225-787E-4844-8910-07AA0DAA1DD6}" srcOrd="1" destOrd="0" presId="urn:microsoft.com/office/officeart/2005/8/layout/list1"/>
    <dgm:cxn modelId="{E4B1DD88-1C2E-472C-A0D4-8436C5D564A1}" type="presParOf" srcId="{38522ECA-DF2E-47C8-A6EF-F4BA2D95E1EC}" destId="{D6C873B7-BA49-48DF-8E3C-6B3587B7B3CC}" srcOrd="5" destOrd="0" presId="urn:microsoft.com/office/officeart/2005/8/layout/list1"/>
    <dgm:cxn modelId="{63C5FCEC-40B7-4522-BB92-FF9CECB57FF7}" type="presParOf" srcId="{38522ECA-DF2E-47C8-A6EF-F4BA2D95E1EC}" destId="{ADBCFA2A-F6F8-4CA9-8D45-B91B84BD967A}" srcOrd="6" destOrd="0" presId="urn:microsoft.com/office/officeart/2005/8/layout/list1"/>
    <dgm:cxn modelId="{5EAA6242-C014-4F7D-9DD1-C6778B5E626F}" type="presParOf" srcId="{38522ECA-DF2E-47C8-A6EF-F4BA2D95E1EC}" destId="{2674877E-E42E-446F-97DB-ADB3A97A9E11}" srcOrd="7" destOrd="0" presId="urn:microsoft.com/office/officeart/2005/8/layout/list1"/>
    <dgm:cxn modelId="{3F15E447-DBD5-44BA-9F15-E29BD03D5BCB}" type="presParOf" srcId="{38522ECA-DF2E-47C8-A6EF-F4BA2D95E1EC}" destId="{41D1707B-9D48-4FEA-BE5A-3CFFE2E004A9}" srcOrd="8" destOrd="0" presId="urn:microsoft.com/office/officeart/2005/8/layout/list1"/>
    <dgm:cxn modelId="{669161C9-65FE-4CA8-B0CD-D50E6D221EFB}" type="presParOf" srcId="{41D1707B-9D48-4FEA-BE5A-3CFFE2E004A9}" destId="{E2B8A366-CB72-4636-BC5A-8C0DA8F89BBB}" srcOrd="0" destOrd="0" presId="urn:microsoft.com/office/officeart/2005/8/layout/list1"/>
    <dgm:cxn modelId="{C15D68BD-6D80-4308-B111-6A454F71F555}" type="presParOf" srcId="{41D1707B-9D48-4FEA-BE5A-3CFFE2E004A9}" destId="{B1DB1E04-1F39-4EF2-9ACB-98C146A1DD01}" srcOrd="1" destOrd="0" presId="urn:microsoft.com/office/officeart/2005/8/layout/list1"/>
    <dgm:cxn modelId="{EB02EE1A-A6D7-4E53-BA7F-EB40E6828B82}" type="presParOf" srcId="{38522ECA-DF2E-47C8-A6EF-F4BA2D95E1EC}" destId="{9F7CFB8C-D77D-423F-ACA4-FA6D90618D39}" srcOrd="9" destOrd="0" presId="urn:microsoft.com/office/officeart/2005/8/layout/list1"/>
    <dgm:cxn modelId="{248E2660-C24A-4261-BE49-75276C0EFEE4}" type="presParOf" srcId="{38522ECA-DF2E-47C8-A6EF-F4BA2D95E1EC}" destId="{640AD828-7F92-4E6C-BF22-9A7EC4ED77C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927657A-0148-4586-B3C1-C74D491F02F6}" type="doc">
      <dgm:prSet loTypeId="urn:microsoft.com/office/officeart/2005/8/layout/list1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21C31423-4CC4-4C88-89E8-255D88BE7912}">
      <dgm:prSet phldrT="[Текст]" custT="1"/>
      <dgm:spPr/>
      <dgm:t>
        <a:bodyPr/>
        <a:lstStyle/>
        <a:p>
          <a:r>
            <a:rPr lang="ru-RU" sz="1600" b="0" dirty="0" smtClean="0"/>
            <a:t>Комбинация описанных выше технологий</a:t>
          </a:r>
          <a:endParaRPr lang="ru-RU" sz="1600" b="0" dirty="0"/>
        </a:p>
      </dgm:t>
    </dgm:pt>
    <dgm:pt modelId="{073CDAB9-7E7F-492E-91BB-676A056D803B}" type="parTrans" cxnId="{18482308-B31B-465D-A39B-C577C5510D3A}">
      <dgm:prSet/>
      <dgm:spPr/>
      <dgm:t>
        <a:bodyPr/>
        <a:lstStyle/>
        <a:p>
          <a:endParaRPr lang="ru-RU" sz="1600" b="0"/>
        </a:p>
      </dgm:t>
    </dgm:pt>
    <dgm:pt modelId="{71FA1396-DE1F-4A4B-86AD-1FBD4AF00730}" type="sibTrans" cxnId="{18482308-B31B-465D-A39B-C577C5510D3A}">
      <dgm:prSet/>
      <dgm:spPr/>
      <dgm:t>
        <a:bodyPr/>
        <a:lstStyle/>
        <a:p>
          <a:endParaRPr lang="ru-RU" sz="1600" b="0"/>
        </a:p>
      </dgm:t>
    </dgm:pt>
    <dgm:pt modelId="{EEE9F0B2-03B5-4077-A69A-38A703FA1F7B}">
      <dgm:prSet phldrT="[Текст]" custT="1"/>
      <dgm:spPr/>
      <dgm:t>
        <a:bodyPr/>
        <a:lstStyle/>
        <a:p>
          <a:r>
            <a:rPr lang="ru-RU" sz="1600" b="0" dirty="0" smtClean="0"/>
            <a:t>Сценарии применения</a:t>
          </a:r>
          <a:endParaRPr lang="ru-RU" sz="1600" b="0" dirty="0"/>
        </a:p>
      </dgm:t>
    </dgm:pt>
    <dgm:pt modelId="{262289AD-76EC-43B9-B77D-986568BA6C7A}" type="sibTrans" cxnId="{3477C012-7D56-4ACE-95A8-90D14722349D}">
      <dgm:prSet/>
      <dgm:spPr/>
      <dgm:t>
        <a:bodyPr/>
        <a:lstStyle/>
        <a:p>
          <a:endParaRPr lang="ru-RU" sz="1600" b="0"/>
        </a:p>
      </dgm:t>
    </dgm:pt>
    <dgm:pt modelId="{F2A82124-0745-4BCA-B88F-677910FB7B8C}" type="parTrans" cxnId="{3477C012-7D56-4ACE-95A8-90D14722349D}">
      <dgm:prSet/>
      <dgm:spPr/>
      <dgm:t>
        <a:bodyPr/>
        <a:lstStyle/>
        <a:p>
          <a:endParaRPr lang="ru-RU" sz="1600" b="0"/>
        </a:p>
      </dgm:t>
    </dgm:pt>
    <dgm:pt modelId="{D221DA41-369C-4A19-B323-AE548AB8D84F}">
      <dgm:prSet phldrT="[Текст]" custT="1"/>
      <dgm:spPr/>
      <dgm:t>
        <a:bodyPr/>
        <a:lstStyle/>
        <a:p>
          <a:r>
            <a:rPr lang="ru-RU" sz="1600" b="0" dirty="0" smtClean="0"/>
            <a:t>Облачный документ с общим доступом, демонстрация экрана и лица (для чтения по губам),  презентации/облачные презентации, видеоролики для фронтальной  и индивидуальной работы.</a:t>
          </a:r>
          <a:endParaRPr lang="ru-RU" sz="1600" b="0" dirty="0"/>
        </a:p>
      </dgm:t>
    </dgm:pt>
    <dgm:pt modelId="{EB1DA2EA-E149-421D-A1B7-A6431C69C2DD}" type="parTrans" cxnId="{26A7AB22-4470-41C5-8BD4-76516B445A78}">
      <dgm:prSet/>
      <dgm:spPr/>
      <dgm:t>
        <a:bodyPr/>
        <a:lstStyle/>
        <a:p>
          <a:endParaRPr lang="ru-RU" sz="1600"/>
        </a:p>
      </dgm:t>
    </dgm:pt>
    <dgm:pt modelId="{A42B5970-D9D8-4FFD-A1BA-9AFFD73B04CC}" type="sibTrans" cxnId="{26A7AB22-4470-41C5-8BD4-76516B445A78}">
      <dgm:prSet/>
      <dgm:spPr/>
      <dgm:t>
        <a:bodyPr/>
        <a:lstStyle/>
        <a:p>
          <a:endParaRPr lang="ru-RU" sz="1600"/>
        </a:p>
      </dgm:t>
    </dgm:pt>
    <dgm:pt modelId="{F169654E-519B-45FD-8A3D-A5EB27A64809}">
      <dgm:prSet phldrT="[Текст]" custT="1"/>
      <dgm:spPr/>
      <dgm:t>
        <a:bodyPr/>
        <a:lstStyle/>
        <a:p>
          <a:r>
            <a:rPr lang="ru-RU" sz="1600" b="0" dirty="0" smtClean="0"/>
            <a:t>Особенности применения</a:t>
          </a:r>
          <a:endParaRPr lang="ru-RU" sz="1600" b="0" dirty="0"/>
        </a:p>
      </dgm:t>
    </dgm:pt>
    <dgm:pt modelId="{DFF6C1DF-533F-4954-BE69-A173B9661B4E}" type="parTrans" cxnId="{3C2E2352-797C-4D64-AB2C-DB1229F61A9F}">
      <dgm:prSet/>
      <dgm:spPr/>
      <dgm:t>
        <a:bodyPr/>
        <a:lstStyle/>
        <a:p>
          <a:endParaRPr lang="ru-RU" sz="1600"/>
        </a:p>
      </dgm:t>
    </dgm:pt>
    <dgm:pt modelId="{01915667-6589-4AE5-8E34-0A4AEAB2FB43}" type="sibTrans" cxnId="{3C2E2352-797C-4D64-AB2C-DB1229F61A9F}">
      <dgm:prSet/>
      <dgm:spPr/>
      <dgm:t>
        <a:bodyPr/>
        <a:lstStyle/>
        <a:p>
          <a:endParaRPr lang="ru-RU" sz="1600"/>
        </a:p>
      </dgm:t>
    </dgm:pt>
    <dgm:pt modelId="{439335A1-BDE7-47C9-BFA2-5CC377000B20}">
      <dgm:prSet phldrT="[Текст]" custT="1"/>
      <dgm:spPr/>
      <dgm:t>
        <a:bodyPr/>
        <a:lstStyle/>
        <a:p>
          <a:r>
            <a:rPr lang="ru-RU" sz="1600" b="0" dirty="0" smtClean="0"/>
            <a:t>Требуется стабильный интернет-канал и соответствующее оборудование как у преподавателя, так  и у обучающихся</a:t>
          </a:r>
          <a:endParaRPr lang="ru-RU" sz="1600" b="0" dirty="0"/>
        </a:p>
      </dgm:t>
    </dgm:pt>
    <dgm:pt modelId="{F5788A23-14A5-41E2-823B-D73940A853AA}" type="parTrans" cxnId="{6F0BFAD1-525F-4664-B4BD-9C8E0D20823A}">
      <dgm:prSet/>
      <dgm:spPr/>
      <dgm:t>
        <a:bodyPr/>
        <a:lstStyle/>
        <a:p>
          <a:endParaRPr lang="ru-RU"/>
        </a:p>
      </dgm:t>
    </dgm:pt>
    <dgm:pt modelId="{5B2C8750-7684-4840-9027-4F3C01AC4BE0}" type="sibTrans" cxnId="{6F0BFAD1-525F-4664-B4BD-9C8E0D20823A}">
      <dgm:prSet/>
      <dgm:spPr/>
      <dgm:t>
        <a:bodyPr/>
        <a:lstStyle/>
        <a:p>
          <a:endParaRPr lang="ru-RU"/>
        </a:p>
      </dgm:t>
    </dgm:pt>
    <dgm:pt modelId="{973F86C8-BEA9-4F13-84DC-8929785B628A}">
      <dgm:prSet phldrT="[Текст]" custT="1"/>
      <dgm:spPr/>
      <dgm:t>
        <a:bodyPr/>
        <a:lstStyle/>
        <a:p>
          <a:r>
            <a:rPr lang="ru-RU" sz="1600" b="0" dirty="0" smtClean="0"/>
            <a:t>Перевод голоса в текст, ЭБС, СДО, видеоконференция, мультимедийный контент</a:t>
          </a:r>
          <a:endParaRPr lang="ru-RU" sz="1600" b="0" dirty="0"/>
        </a:p>
      </dgm:t>
    </dgm:pt>
    <dgm:pt modelId="{5B328A1C-9810-4E2F-B344-A2647A346C53}" type="parTrans" cxnId="{90467DA2-1750-4AF4-A8C1-34A4E2452AE4}">
      <dgm:prSet/>
      <dgm:spPr/>
      <dgm:t>
        <a:bodyPr/>
        <a:lstStyle/>
        <a:p>
          <a:endParaRPr lang="ru-RU"/>
        </a:p>
      </dgm:t>
    </dgm:pt>
    <dgm:pt modelId="{0F448D33-7782-47C0-B8DD-B6EEF0E2EEE8}" type="sibTrans" cxnId="{90467DA2-1750-4AF4-A8C1-34A4E2452AE4}">
      <dgm:prSet/>
      <dgm:spPr/>
      <dgm:t>
        <a:bodyPr/>
        <a:lstStyle/>
        <a:p>
          <a:endParaRPr lang="ru-RU"/>
        </a:p>
      </dgm:t>
    </dgm:pt>
    <dgm:pt modelId="{4C0AF4A1-19F6-40EA-971C-360A673D42F0}">
      <dgm:prSet phldrT="[Текст]" custT="1"/>
      <dgm:spPr/>
      <dgm:t>
        <a:bodyPr/>
        <a:lstStyle/>
        <a:p>
          <a:r>
            <a:rPr lang="ru-RU" sz="1600" b="0" dirty="0" smtClean="0"/>
            <a:t>СДО и прочие облачные ресурсы и технологии для  практических работ </a:t>
          </a:r>
          <a:endParaRPr lang="ru-RU" sz="1600" b="0" dirty="0"/>
        </a:p>
      </dgm:t>
    </dgm:pt>
    <dgm:pt modelId="{7CE40E3D-6E7C-452F-92CB-57437AF97AE0}" type="parTrans" cxnId="{9E49D9C1-078C-42C3-9127-C726CED38F0D}">
      <dgm:prSet/>
      <dgm:spPr/>
      <dgm:t>
        <a:bodyPr/>
        <a:lstStyle/>
        <a:p>
          <a:endParaRPr lang="ru-RU"/>
        </a:p>
      </dgm:t>
    </dgm:pt>
    <dgm:pt modelId="{49D7A004-4B6C-44DE-A2C2-3B28B2A88850}" type="sibTrans" cxnId="{9E49D9C1-078C-42C3-9127-C726CED38F0D}">
      <dgm:prSet/>
      <dgm:spPr/>
      <dgm:t>
        <a:bodyPr/>
        <a:lstStyle/>
        <a:p>
          <a:endParaRPr lang="ru-RU"/>
        </a:p>
      </dgm:t>
    </dgm:pt>
    <dgm:pt modelId="{216425CE-CF20-4872-80ED-261848E94374}">
      <dgm:prSet phldrT="[Текст]" custT="1"/>
      <dgm:spPr/>
      <dgm:t>
        <a:bodyPr/>
        <a:lstStyle/>
        <a:p>
          <a:r>
            <a:rPr lang="ru-RU" sz="1600" b="0" dirty="0" smtClean="0"/>
            <a:t>Совместная видеоконференция с </a:t>
          </a:r>
          <a:r>
            <a:rPr lang="ru-RU" sz="1600" b="0" dirty="0" err="1" smtClean="0"/>
            <a:t>сурдопереводчиком</a:t>
          </a:r>
          <a:r>
            <a:rPr lang="ru-RU" sz="1600" b="0" dirty="0" smtClean="0"/>
            <a:t>.</a:t>
          </a:r>
          <a:endParaRPr lang="ru-RU" sz="1600" b="0" dirty="0"/>
        </a:p>
      </dgm:t>
    </dgm:pt>
    <dgm:pt modelId="{E45E4D84-6349-4D4E-8407-21AF67C726F6}" type="parTrans" cxnId="{E01A0E3E-7103-4427-B539-AFC18ED594FA}">
      <dgm:prSet/>
      <dgm:spPr/>
      <dgm:t>
        <a:bodyPr/>
        <a:lstStyle/>
        <a:p>
          <a:endParaRPr lang="ru-RU"/>
        </a:p>
      </dgm:t>
    </dgm:pt>
    <dgm:pt modelId="{964D80FD-92CD-4BA8-86AC-D618BEE2EA33}" type="sibTrans" cxnId="{E01A0E3E-7103-4427-B539-AFC18ED594FA}">
      <dgm:prSet/>
      <dgm:spPr/>
      <dgm:t>
        <a:bodyPr/>
        <a:lstStyle/>
        <a:p>
          <a:endParaRPr lang="ru-RU"/>
        </a:p>
      </dgm:t>
    </dgm:pt>
    <dgm:pt modelId="{7BE4879D-D01E-4356-8363-B75132860462}">
      <dgm:prSet phldrT="[Текст]" custT="1"/>
      <dgm:spPr/>
      <dgm:t>
        <a:bodyPr/>
        <a:lstStyle/>
        <a:p>
          <a:r>
            <a:rPr lang="ru-RU" sz="1600" b="0" dirty="0" smtClean="0"/>
            <a:t>Требуется владение навыками компьютерной грамотности как преподавателю, так и обучающимся</a:t>
          </a:r>
          <a:endParaRPr lang="ru-RU" sz="1600" b="0" dirty="0"/>
        </a:p>
      </dgm:t>
    </dgm:pt>
    <dgm:pt modelId="{109CE310-517C-4637-85FC-FCAD6958FCFA}" type="parTrans" cxnId="{1843B018-A592-408E-9FF4-F3CFC8B2433F}">
      <dgm:prSet/>
      <dgm:spPr/>
      <dgm:t>
        <a:bodyPr/>
        <a:lstStyle/>
        <a:p>
          <a:endParaRPr lang="ru-RU"/>
        </a:p>
      </dgm:t>
    </dgm:pt>
    <dgm:pt modelId="{9FEC79A8-6EB4-45CC-95C8-9FAD4D6523B3}" type="sibTrans" cxnId="{1843B018-A592-408E-9FF4-F3CFC8B2433F}">
      <dgm:prSet/>
      <dgm:spPr/>
      <dgm:t>
        <a:bodyPr/>
        <a:lstStyle/>
        <a:p>
          <a:endParaRPr lang="ru-RU"/>
        </a:p>
      </dgm:t>
    </dgm:pt>
    <dgm:pt modelId="{0ABB256D-1447-46DF-9BD2-BB631F1F2049}">
      <dgm:prSet phldrT="[Текст]" custT="1"/>
      <dgm:spPr/>
      <dgm:t>
        <a:bodyPr/>
        <a:lstStyle/>
        <a:p>
          <a:r>
            <a:rPr lang="ru-RU" sz="1600" b="0" dirty="0" smtClean="0"/>
            <a:t>Электронная доска (</a:t>
          </a:r>
          <a:r>
            <a:rPr lang="en-US" sz="1600" b="0" dirty="0" err="1" smtClean="0"/>
            <a:t>OpenBoard</a:t>
          </a:r>
          <a:r>
            <a:rPr lang="ru-RU" sz="1600" b="0" dirty="0" smtClean="0"/>
            <a:t>) для письма на экране</a:t>
          </a:r>
          <a:endParaRPr lang="ru-RU" sz="1600" b="0" dirty="0"/>
        </a:p>
      </dgm:t>
    </dgm:pt>
    <dgm:pt modelId="{61F3C757-2C35-48A1-AF38-1390D0357865}" type="parTrans" cxnId="{5D075EBC-795C-4490-B212-845E0CEA06FD}">
      <dgm:prSet/>
      <dgm:spPr/>
      <dgm:t>
        <a:bodyPr/>
        <a:lstStyle/>
        <a:p>
          <a:endParaRPr lang="ru-RU"/>
        </a:p>
      </dgm:t>
    </dgm:pt>
    <dgm:pt modelId="{25D15837-673A-4B39-ACC4-E69F5D020F06}" type="sibTrans" cxnId="{5D075EBC-795C-4490-B212-845E0CEA06FD}">
      <dgm:prSet/>
      <dgm:spPr/>
      <dgm:t>
        <a:bodyPr/>
        <a:lstStyle/>
        <a:p>
          <a:endParaRPr lang="ru-RU"/>
        </a:p>
      </dgm:t>
    </dgm:pt>
    <dgm:pt modelId="{38522ECA-DF2E-47C8-A6EF-F4BA2D95E1EC}" type="pres">
      <dgm:prSet presAssocID="{1927657A-0148-4586-B3C1-C74D491F02F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95D075-EC2F-4238-8B27-1F565F6C4800}" type="pres">
      <dgm:prSet presAssocID="{21C31423-4CC4-4C88-89E8-255D88BE7912}" presName="parentLin" presStyleCnt="0"/>
      <dgm:spPr/>
    </dgm:pt>
    <dgm:pt modelId="{D0C008B1-6A07-47C3-9888-2715DA6377E5}" type="pres">
      <dgm:prSet presAssocID="{21C31423-4CC4-4C88-89E8-255D88BE791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03CCE6D-8C73-417C-BD86-FF42EA8A9B51}" type="pres">
      <dgm:prSet presAssocID="{21C31423-4CC4-4C88-89E8-255D88BE7912}" presName="parentText" presStyleLbl="node1" presStyleIdx="0" presStyleCnt="3" custScaleX="1275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F79EB4-7490-45D6-A025-02B11DF7DC62}" type="pres">
      <dgm:prSet presAssocID="{21C31423-4CC4-4C88-89E8-255D88BE7912}" presName="negativeSpace" presStyleCnt="0"/>
      <dgm:spPr/>
    </dgm:pt>
    <dgm:pt modelId="{C5294FB4-4BDB-4347-ACA1-61414AA81838}" type="pres">
      <dgm:prSet presAssocID="{21C31423-4CC4-4C88-89E8-255D88BE7912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0119D7-57D3-46FC-BE49-BA13E5DB4750}" type="pres">
      <dgm:prSet presAssocID="{71FA1396-DE1F-4A4B-86AD-1FBD4AF00730}" presName="spaceBetweenRectangles" presStyleCnt="0"/>
      <dgm:spPr/>
    </dgm:pt>
    <dgm:pt modelId="{2F3E4065-E966-4D02-9FB5-1D40188E09F0}" type="pres">
      <dgm:prSet presAssocID="{EEE9F0B2-03B5-4077-A69A-38A703FA1F7B}" presName="parentLin" presStyleCnt="0"/>
      <dgm:spPr/>
    </dgm:pt>
    <dgm:pt modelId="{3D743FC7-82AA-4A3C-AB03-A3CFB7EB68D2}" type="pres">
      <dgm:prSet presAssocID="{EEE9F0B2-03B5-4077-A69A-38A703FA1F7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8E75225-787E-4844-8910-07AA0DAA1DD6}" type="pres">
      <dgm:prSet presAssocID="{EEE9F0B2-03B5-4077-A69A-38A703FA1F7B}" presName="parentText" presStyleLbl="node1" presStyleIdx="1" presStyleCnt="3" custScaleX="1275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C873B7-BA49-48DF-8E3C-6B3587B7B3CC}" type="pres">
      <dgm:prSet presAssocID="{EEE9F0B2-03B5-4077-A69A-38A703FA1F7B}" presName="negativeSpace" presStyleCnt="0"/>
      <dgm:spPr/>
    </dgm:pt>
    <dgm:pt modelId="{ADBCFA2A-F6F8-4CA9-8D45-B91B84BD967A}" type="pres">
      <dgm:prSet presAssocID="{EEE9F0B2-03B5-4077-A69A-38A703FA1F7B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74877E-E42E-446F-97DB-ADB3A97A9E11}" type="pres">
      <dgm:prSet presAssocID="{262289AD-76EC-43B9-B77D-986568BA6C7A}" presName="spaceBetweenRectangles" presStyleCnt="0"/>
      <dgm:spPr/>
    </dgm:pt>
    <dgm:pt modelId="{41D1707B-9D48-4FEA-BE5A-3CFFE2E004A9}" type="pres">
      <dgm:prSet presAssocID="{F169654E-519B-45FD-8A3D-A5EB27A64809}" presName="parentLin" presStyleCnt="0"/>
      <dgm:spPr/>
    </dgm:pt>
    <dgm:pt modelId="{E2B8A366-CB72-4636-BC5A-8C0DA8F89BBB}" type="pres">
      <dgm:prSet presAssocID="{F169654E-519B-45FD-8A3D-A5EB27A6480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1DB1E04-1F39-4EF2-9ACB-98C146A1DD01}" type="pres">
      <dgm:prSet presAssocID="{F169654E-519B-45FD-8A3D-A5EB27A64809}" presName="parentText" presStyleLbl="node1" presStyleIdx="2" presStyleCnt="3" custScaleX="1274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7CFB8C-D77D-423F-ACA4-FA6D90618D39}" type="pres">
      <dgm:prSet presAssocID="{F169654E-519B-45FD-8A3D-A5EB27A64809}" presName="negativeSpace" presStyleCnt="0"/>
      <dgm:spPr/>
    </dgm:pt>
    <dgm:pt modelId="{640AD828-7F92-4E6C-BF22-9A7EC4ED77C2}" type="pres">
      <dgm:prSet presAssocID="{F169654E-519B-45FD-8A3D-A5EB27A64809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4C4DCC-FB50-48A7-BB9F-3A9AAB6C9469}" type="presOf" srcId="{F169654E-519B-45FD-8A3D-A5EB27A64809}" destId="{E2B8A366-CB72-4636-BC5A-8C0DA8F89BBB}" srcOrd="0" destOrd="0" presId="urn:microsoft.com/office/officeart/2005/8/layout/list1"/>
    <dgm:cxn modelId="{D1F7A27A-E752-4526-B2E3-334E6A082772}" type="presOf" srcId="{EEE9F0B2-03B5-4077-A69A-38A703FA1F7B}" destId="{3D743FC7-82AA-4A3C-AB03-A3CFB7EB68D2}" srcOrd="0" destOrd="0" presId="urn:microsoft.com/office/officeart/2005/8/layout/list1"/>
    <dgm:cxn modelId="{3477C012-7D56-4ACE-95A8-90D14722349D}" srcId="{1927657A-0148-4586-B3C1-C74D491F02F6}" destId="{EEE9F0B2-03B5-4077-A69A-38A703FA1F7B}" srcOrd="1" destOrd="0" parTransId="{F2A82124-0745-4BCA-B88F-677910FB7B8C}" sibTransId="{262289AD-76EC-43B9-B77D-986568BA6C7A}"/>
    <dgm:cxn modelId="{26A7AB22-4470-41C5-8BD4-76516B445A78}" srcId="{EEE9F0B2-03B5-4077-A69A-38A703FA1F7B}" destId="{D221DA41-369C-4A19-B323-AE548AB8D84F}" srcOrd="0" destOrd="0" parTransId="{EB1DA2EA-E149-421D-A1B7-A6431C69C2DD}" sibTransId="{A42B5970-D9D8-4FFD-A1BA-9AFFD73B04CC}"/>
    <dgm:cxn modelId="{F726E73E-AA9B-4ED2-8C1F-F33E1295EEED}" type="presOf" srcId="{D221DA41-369C-4A19-B323-AE548AB8D84F}" destId="{ADBCFA2A-F6F8-4CA9-8D45-B91B84BD967A}" srcOrd="0" destOrd="0" presId="urn:microsoft.com/office/officeart/2005/8/layout/list1"/>
    <dgm:cxn modelId="{4E27A588-71F3-4C1D-8BD2-8BEC3EB9F304}" type="presOf" srcId="{F169654E-519B-45FD-8A3D-A5EB27A64809}" destId="{B1DB1E04-1F39-4EF2-9ACB-98C146A1DD01}" srcOrd="1" destOrd="0" presId="urn:microsoft.com/office/officeart/2005/8/layout/list1"/>
    <dgm:cxn modelId="{96C44763-A724-43CB-BAF3-5058967945DC}" type="presOf" srcId="{4C0AF4A1-19F6-40EA-971C-360A673D42F0}" destId="{ADBCFA2A-F6F8-4CA9-8D45-B91B84BD967A}" srcOrd="0" destOrd="2" presId="urn:microsoft.com/office/officeart/2005/8/layout/list1"/>
    <dgm:cxn modelId="{6394F45F-FEDF-4028-ADFD-A6F856445C4E}" type="presOf" srcId="{973F86C8-BEA9-4F13-84DC-8929785B628A}" destId="{C5294FB4-4BDB-4347-ACA1-61414AA81838}" srcOrd="0" destOrd="0" presId="urn:microsoft.com/office/officeart/2005/8/layout/list1"/>
    <dgm:cxn modelId="{21762777-7509-45BB-B6DE-29F07CDCAF61}" type="presOf" srcId="{7BE4879D-D01E-4356-8363-B75132860462}" destId="{640AD828-7F92-4E6C-BF22-9A7EC4ED77C2}" srcOrd="0" destOrd="1" presId="urn:microsoft.com/office/officeart/2005/8/layout/list1"/>
    <dgm:cxn modelId="{3672BCF5-8678-4DDA-91E4-13ABBCBC43A8}" type="presOf" srcId="{1927657A-0148-4586-B3C1-C74D491F02F6}" destId="{38522ECA-DF2E-47C8-A6EF-F4BA2D95E1EC}" srcOrd="0" destOrd="0" presId="urn:microsoft.com/office/officeart/2005/8/layout/list1"/>
    <dgm:cxn modelId="{9E49D9C1-078C-42C3-9127-C726CED38F0D}" srcId="{EEE9F0B2-03B5-4077-A69A-38A703FA1F7B}" destId="{4C0AF4A1-19F6-40EA-971C-360A673D42F0}" srcOrd="2" destOrd="0" parTransId="{7CE40E3D-6E7C-452F-92CB-57437AF97AE0}" sibTransId="{49D7A004-4B6C-44DE-A2C2-3B28B2A88850}"/>
    <dgm:cxn modelId="{3C2E2352-797C-4D64-AB2C-DB1229F61A9F}" srcId="{1927657A-0148-4586-B3C1-C74D491F02F6}" destId="{F169654E-519B-45FD-8A3D-A5EB27A64809}" srcOrd="2" destOrd="0" parTransId="{DFF6C1DF-533F-4954-BE69-A173B9661B4E}" sibTransId="{01915667-6589-4AE5-8E34-0A4AEAB2FB43}"/>
    <dgm:cxn modelId="{1843B018-A592-408E-9FF4-F3CFC8B2433F}" srcId="{F169654E-519B-45FD-8A3D-A5EB27A64809}" destId="{7BE4879D-D01E-4356-8363-B75132860462}" srcOrd="1" destOrd="0" parTransId="{109CE310-517C-4637-85FC-FCAD6958FCFA}" sibTransId="{9FEC79A8-6EB4-45CC-95C8-9FAD4D6523B3}"/>
    <dgm:cxn modelId="{B887452A-D946-4BAB-BB28-7FE580B4404A}" type="presOf" srcId="{216425CE-CF20-4872-80ED-261848E94374}" destId="{ADBCFA2A-F6F8-4CA9-8D45-B91B84BD967A}" srcOrd="0" destOrd="3" presId="urn:microsoft.com/office/officeart/2005/8/layout/list1"/>
    <dgm:cxn modelId="{E01A0E3E-7103-4427-B539-AFC18ED594FA}" srcId="{EEE9F0B2-03B5-4077-A69A-38A703FA1F7B}" destId="{216425CE-CF20-4872-80ED-261848E94374}" srcOrd="3" destOrd="0" parTransId="{E45E4D84-6349-4D4E-8407-21AF67C726F6}" sibTransId="{964D80FD-92CD-4BA8-86AC-D618BEE2EA33}"/>
    <dgm:cxn modelId="{6F15F37B-F445-4005-9655-8D5E5EFA2598}" type="presOf" srcId="{439335A1-BDE7-47C9-BFA2-5CC377000B20}" destId="{640AD828-7F92-4E6C-BF22-9A7EC4ED77C2}" srcOrd="0" destOrd="0" presId="urn:microsoft.com/office/officeart/2005/8/layout/list1"/>
    <dgm:cxn modelId="{6F0BFAD1-525F-4664-B4BD-9C8E0D20823A}" srcId="{F169654E-519B-45FD-8A3D-A5EB27A64809}" destId="{439335A1-BDE7-47C9-BFA2-5CC377000B20}" srcOrd="0" destOrd="0" parTransId="{F5788A23-14A5-41E2-823B-D73940A853AA}" sibTransId="{5B2C8750-7684-4840-9027-4F3C01AC4BE0}"/>
    <dgm:cxn modelId="{9683D25B-779C-43C4-AE4D-89C98F3346BB}" type="presOf" srcId="{EEE9F0B2-03B5-4077-A69A-38A703FA1F7B}" destId="{A8E75225-787E-4844-8910-07AA0DAA1DD6}" srcOrd="1" destOrd="0" presId="urn:microsoft.com/office/officeart/2005/8/layout/list1"/>
    <dgm:cxn modelId="{90467DA2-1750-4AF4-A8C1-34A4E2452AE4}" srcId="{21C31423-4CC4-4C88-89E8-255D88BE7912}" destId="{973F86C8-BEA9-4F13-84DC-8929785B628A}" srcOrd="0" destOrd="0" parTransId="{5B328A1C-9810-4E2F-B344-A2647A346C53}" sibTransId="{0F448D33-7782-47C0-B8DD-B6EEF0E2EEE8}"/>
    <dgm:cxn modelId="{7A53C289-1029-409A-A2E8-B5F5BF43C9C4}" type="presOf" srcId="{21C31423-4CC4-4C88-89E8-255D88BE7912}" destId="{D0C008B1-6A07-47C3-9888-2715DA6377E5}" srcOrd="0" destOrd="0" presId="urn:microsoft.com/office/officeart/2005/8/layout/list1"/>
    <dgm:cxn modelId="{A3AA25DA-A0EF-46DC-AA26-A6BCCAFF4C97}" type="presOf" srcId="{21C31423-4CC4-4C88-89E8-255D88BE7912}" destId="{603CCE6D-8C73-417C-BD86-FF42EA8A9B51}" srcOrd="1" destOrd="0" presId="urn:microsoft.com/office/officeart/2005/8/layout/list1"/>
    <dgm:cxn modelId="{5D075EBC-795C-4490-B212-845E0CEA06FD}" srcId="{EEE9F0B2-03B5-4077-A69A-38A703FA1F7B}" destId="{0ABB256D-1447-46DF-9BD2-BB631F1F2049}" srcOrd="1" destOrd="0" parTransId="{61F3C757-2C35-48A1-AF38-1390D0357865}" sibTransId="{25D15837-673A-4B39-ACC4-E69F5D020F06}"/>
    <dgm:cxn modelId="{22FA9707-27FB-4B22-8F92-E399899C5BB6}" type="presOf" srcId="{0ABB256D-1447-46DF-9BD2-BB631F1F2049}" destId="{ADBCFA2A-F6F8-4CA9-8D45-B91B84BD967A}" srcOrd="0" destOrd="1" presId="urn:microsoft.com/office/officeart/2005/8/layout/list1"/>
    <dgm:cxn modelId="{18482308-B31B-465D-A39B-C577C5510D3A}" srcId="{1927657A-0148-4586-B3C1-C74D491F02F6}" destId="{21C31423-4CC4-4C88-89E8-255D88BE7912}" srcOrd="0" destOrd="0" parTransId="{073CDAB9-7E7F-492E-91BB-676A056D803B}" sibTransId="{71FA1396-DE1F-4A4B-86AD-1FBD4AF00730}"/>
    <dgm:cxn modelId="{D99F3E9D-E7C2-4BA8-9541-DE4F42968809}" type="presParOf" srcId="{38522ECA-DF2E-47C8-A6EF-F4BA2D95E1EC}" destId="{7B95D075-EC2F-4238-8B27-1F565F6C4800}" srcOrd="0" destOrd="0" presId="urn:microsoft.com/office/officeart/2005/8/layout/list1"/>
    <dgm:cxn modelId="{40DD8A3C-58F5-404A-A389-DD04F689AFD7}" type="presParOf" srcId="{7B95D075-EC2F-4238-8B27-1F565F6C4800}" destId="{D0C008B1-6A07-47C3-9888-2715DA6377E5}" srcOrd="0" destOrd="0" presId="urn:microsoft.com/office/officeart/2005/8/layout/list1"/>
    <dgm:cxn modelId="{C837FC5F-6713-4369-8278-C098203787A1}" type="presParOf" srcId="{7B95D075-EC2F-4238-8B27-1F565F6C4800}" destId="{603CCE6D-8C73-417C-BD86-FF42EA8A9B51}" srcOrd="1" destOrd="0" presId="urn:microsoft.com/office/officeart/2005/8/layout/list1"/>
    <dgm:cxn modelId="{668927C2-636B-484F-9BD3-A9A5B5BFA41D}" type="presParOf" srcId="{38522ECA-DF2E-47C8-A6EF-F4BA2D95E1EC}" destId="{89F79EB4-7490-45D6-A025-02B11DF7DC62}" srcOrd="1" destOrd="0" presId="urn:microsoft.com/office/officeart/2005/8/layout/list1"/>
    <dgm:cxn modelId="{D0CDBE7A-9B8F-4268-8038-41DE459C46B6}" type="presParOf" srcId="{38522ECA-DF2E-47C8-A6EF-F4BA2D95E1EC}" destId="{C5294FB4-4BDB-4347-ACA1-61414AA81838}" srcOrd="2" destOrd="0" presId="urn:microsoft.com/office/officeart/2005/8/layout/list1"/>
    <dgm:cxn modelId="{45485203-E39B-4628-A624-2FF61D94F07C}" type="presParOf" srcId="{38522ECA-DF2E-47C8-A6EF-F4BA2D95E1EC}" destId="{8A0119D7-57D3-46FC-BE49-BA13E5DB4750}" srcOrd="3" destOrd="0" presId="urn:microsoft.com/office/officeart/2005/8/layout/list1"/>
    <dgm:cxn modelId="{6B517237-1D9A-48A8-8CFA-D4EDD3FB6CE2}" type="presParOf" srcId="{38522ECA-DF2E-47C8-A6EF-F4BA2D95E1EC}" destId="{2F3E4065-E966-4D02-9FB5-1D40188E09F0}" srcOrd="4" destOrd="0" presId="urn:microsoft.com/office/officeart/2005/8/layout/list1"/>
    <dgm:cxn modelId="{7CC2D4CD-B71C-4E21-A202-3A3E722FF833}" type="presParOf" srcId="{2F3E4065-E966-4D02-9FB5-1D40188E09F0}" destId="{3D743FC7-82AA-4A3C-AB03-A3CFB7EB68D2}" srcOrd="0" destOrd="0" presId="urn:microsoft.com/office/officeart/2005/8/layout/list1"/>
    <dgm:cxn modelId="{288A94B6-2205-4470-89E7-ADC834C4D166}" type="presParOf" srcId="{2F3E4065-E966-4D02-9FB5-1D40188E09F0}" destId="{A8E75225-787E-4844-8910-07AA0DAA1DD6}" srcOrd="1" destOrd="0" presId="urn:microsoft.com/office/officeart/2005/8/layout/list1"/>
    <dgm:cxn modelId="{E4B1DD88-1C2E-472C-A0D4-8436C5D564A1}" type="presParOf" srcId="{38522ECA-DF2E-47C8-A6EF-F4BA2D95E1EC}" destId="{D6C873B7-BA49-48DF-8E3C-6B3587B7B3CC}" srcOrd="5" destOrd="0" presId="urn:microsoft.com/office/officeart/2005/8/layout/list1"/>
    <dgm:cxn modelId="{63C5FCEC-40B7-4522-BB92-FF9CECB57FF7}" type="presParOf" srcId="{38522ECA-DF2E-47C8-A6EF-F4BA2D95E1EC}" destId="{ADBCFA2A-F6F8-4CA9-8D45-B91B84BD967A}" srcOrd="6" destOrd="0" presId="urn:microsoft.com/office/officeart/2005/8/layout/list1"/>
    <dgm:cxn modelId="{5EAA6242-C014-4F7D-9DD1-C6778B5E626F}" type="presParOf" srcId="{38522ECA-DF2E-47C8-A6EF-F4BA2D95E1EC}" destId="{2674877E-E42E-446F-97DB-ADB3A97A9E11}" srcOrd="7" destOrd="0" presId="urn:microsoft.com/office/officeart/2005/8/layout/list1"/>
    <dgm:cxn modelId="{3F15E447-DBD5-44BA-9F15-E29BD03D5BCB}" type="presParOf" srcId="{38522ECA-DF2E-47C8-A6EF-F4BA2D95E1EC}" destId="{41D1707B-9D48-4FEA-BE5A-3CFFE2E004A9}" srcOrd="8" destOrd="0" presId="urn:microsoft.com/office/officeart/2005/8/layout/list1"/>
    <dgm:cxn modelId="{669161C9-65FE-4CA8-B0CD-D50E6D221EFB}" type="presParOf" srcId="{41D1707B-9D48-4FEA-BE5A-3CFFE2E004A9}" destId="{E2B8A366-CB72-4636-BC5A-8C0DA8F89BBB}" srcOrd="0" destOrd="0" presId="urn:microsoft.com/office/officeart/2005/8/layout/list1"/>
    <dgm:cxn modelId="{C15D68BD-6D80-4308-B111-6A454F71F555}" type="presParOf" srcId="{41D1707B-9D48-4FEA-BE5A-3CFFE2E004A9}" destId="{B1DB1E04-1F39-4EF2-9ACB-98C146A1DD01}" srcOrd="1" destOrd="0" presId="urn:microsoft.com/office/officeart/2005/8/layout/list1"/>
    <dgm:cxn modelId="{EB02EE1A-A6D7-4E53-BA7F-EB40E6828B82}" type="presParOf" srcId="{38522ECA-DF2E-47C8-A6EF-F4BA2D95E1EC}" destId="{9F7CFB8C-D77D-423F-ACA4-FA6D90618D39}" srcOrd="9" destOrd="0" presId="urn:microsoft.com/office/officeart/2005/8/layout/list1"/>
    <dgm:cxn modelId="{248E2660-C24A-4261-BE49-75276C0EFEE4}" type="presParOf" srcId="{38522ECA-DF2E-47C8-A6EF-F4BA2D95E1EC}" destId="{640AD828-7F92-4E6C-BF22-9A7EC4ED77C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294FB4-4BDB-4347-ACA1-61414AA81838}">
      <dsp:nvSpPr>
        <dsp:cNvPr id="0" name=""/>
        <dsp:cNvSpPr/>
      </dsp:nvSpPr>
      <dsp:spPr>
        <a:xfrm>
          <a:off x="0" y="399419"/>
          <a:ext cx="8229600" cy="655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03CCE6D-8C73-417C-BD86-FF42EA8A9B51}">
      <dsp:nvSpPr>
        <dsp:cNvPr id="0" name=""/>
        <dsp:cNvSpPr/>
      </dsp:nvSpPr>
      <dsp:spPr>
        <a:xfrm>
          <a:off x="411480" y="15659"/>
          <a:ext cx="7344918" cy="76752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dk2">
                <a:hueOff val="0"/>
                <a:satOff val="0"/>
                <a:lumOff val="0"/>
                <a:alphaOff val="0"/>
                <a:shade val="40000"/>
              </a:schemeClr>
              <a:schemeClr val="dk2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/>
            <a:t>Область применения ИТ в обучении лиц с нарушениями слуха </a:t>
          </a:r>
          <a:endParaRPr lang="ru-RU" sz="2400" b="0" kern="1200" dirty="0"/>
        </a:p>
      </dsp:txBody>
      <dsp:txXfrm>
        <a:off x="448947" y="53126"/>
        <a:ext cx="7269984" cy="692586"/>
      </dsp:txXfrm>
    </dsp:sp>
    <dsp:sp modelId="{ADBCFA2A-F6F8-4CA9-8D45-B91B84BD967A}">
      <dsp:nvSpPr>
        <dsp:cNvPr id="0" name=""/>
        <dsp:cNvSpPr/>
      </dsp:nvSpPr>
      <dsp:spPr>
        <a:xfrm>
          <a:off x="0" y="1578779"/>
          <a:ext cx="8229600" cy="655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8E75225-787E-4844-8910-07AA0DAA1DD6}">
      <dsp:nvSpPr>
        <dsp:cNvPr id="0" name=""/>
        <dsp:cNvSpPr/>
      </dsp:nvSpPr>
      <dsp:spPr>
        <a:xfrm>
          <a:off x="411480" y="1195020"/>
          <a:ext cx="7344918" cy="76752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dk2">
                <a:hueOff val="0"/>
                <a:satOff val="0"/>
                <a:lumOff val="0"/>
                <a:alphaOff val="0"/>
                <a:shade val="40000"/>
              </a:schemeClr>
              <a:schemeClr val="dk2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/>
            <a:t>Использование ИТ для проведения занятий различного типа</a:t>
          </a:r>
          <a:endParaRPr lang="ru-RU" sz="2400" b="0" kern="1200" dirty="0"/>
        </a:p>
      </dsp:txBody>
      <dsp:txXfrm>
        <a:off x="448947" y="1232487"/>
        <a:ext cx="7269984" cy="692586"/>
      </dsp:txXfrm>
    </dsp:sp>
    <dsp:sp modelId="{E8E4A9DF-EE22-4541-BC36-48521CBAC083}">
      <dsp:nvSpPr>
        <dsp:cNvPr id="0" name=""/>
        <dsp:cNvSpPr/>
      </dsp:nvSpPr>
      <dsp:spPr>
        <a:xfrm>
          <a:off x="0" y="2758140"/>
          <a:ext cx="8229600" cy="655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7B62CEB-7E44-41FA-BFAB-02EFE00273F7}">
      <dsp:nvSpPr>
        <dsp:cNvPr id="0" name=""/>
        <dsp:cNvSpPr/>
      </dsp:nvSpPr>
      <dsp:spPr>
        <a:xfrm>
          <a:off x="411480" y="2374380"/>
          <a:ext cx="7344918" cy="76752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dk2">
                <a:hueOff val="0"/>
                <a:satOff val="0"/>
                <a:lumOff val="0"/>
                <a:alphaOff val="0"/>
                <a:shade val="40000"/>
              </a:schemeClr>
              <a:schemeClr val="dk2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/>
            <a:t>Использование ИТ при дистанционном обучении</a:t>
          </a:r>
          <a:endParaRPr lang="ru-RU" sz="2400" b="0" kern="1200" dirty="0"/>
        </a:p>
      </dsp:txBody>
      <dsp:txXfrm>
        <a:off x="448947" y="2411847"/>
        <a:ext cx="7269984" cy="692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294FB4-4BDB-4347-ACA1-61414AA81838}">
      <dsp:nvSpPr>
        <dsp:cNvPr id="0" name=""/>
        <dsp:cNvSpPr/>
      </dsp:nvSpPr>
      <dsp:spPr>
        <a:xfrm>
          <a:off x="0" y="841979"/>
          <a:ext cx="8229600" cy="277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03CCE6D-8C73-417C-BD86-FF42EA8A9B51}">
      <dsp:nvSpPr>
        <dsp:cNvPr id="0" name=""/>
        <dsp:cNvSpPr/>
      </dsp:nvSpPr>
      <dsp:spPr>
        <a:xfrm>
          <a:off x="411078" y="47337"/>
          <a:ext cx="7337745" cy="957001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dk2">
                <a:hueOff val="0"/>
                <a:satOff val="0"/>
                <a:lumOff val="0"/>
                <a:alphaOff val="0"/>
                <a:shade val="40000"/>
              </a:schemeClr>
              <a:schemeClr val="dk2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/>
            <a:t>На сегодняшний день ни одна технология не заменит </a:t>
          </a:r>
          <a:r>
            <a:rPr lang="ru-RU" sz="2400" b="0" kern="1200" dirty="0" err="1" smtClean="0"/>
            <a:t>сурдопереводчика</a:t>
          </a:r>
          <a:endParaRPr lang="ru-RU" sz="2400" b="0" kern="1200" dirty="0"/>
        </a:p>
      </dsp:txBody>
      <dsp:txXfrm>
        <a:off x="457795" y="94054"/>
        <a:ext cx="7244311" cy="863567"/>
      </dsp:txXfrm>
    </dsp:sp>
    <dsp:sp modelId="{ADBCFA2A-F6F8-4CA9-8D45-B91B84BD967A}">
      <dsp:nvSpPr>
        <dsp:cNvPr id="0" name=""/>
        <dsp:cNvSpPr/>
      </dsp:nvSpPr>
      <dsp:spPr>
        <a:xfrm>
          <a:off x="0" y="1973220"/>
          <a:ext cx="8229600" cy="277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8E75225-787E-4844-8910-07AA0DAA1DD6}">
      <dsp:nvSpPr>
        <dsp:cNvPr id="0" name=""/>
        <dsp:cNvSpPr/>
      </dsp:nvSpPr>
      <dsp:spPr>
        <a:xfrm>
          <a:off x="411078" y="1178579"/>
          <a:ext cx="7337745" cy="957001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dk2">
                <a:hueOff val="0"/>
                <a:satOff val="0"/>
                <a:lumOff val="0"/>
                <a:alphaOff val="0"/>
                <a:shade val="40000"/>
              </a:schemeClr>
              <a:schemeClr val="dk2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/>
            <a:t>Информационные технологии рассматриваются как вспомогательное средство для осуществления образовательной деятельности</a:t>
          </a:r>
          <a:endParaRPr lang="ru-RU" sz="2400" b="0" kern="1200" dirty="0"/>
        </a:p>
      </dsp:txBody>
      <dsp:txXfrm>
        <a:off x="457795" y="1225296"/>
        <a:ext cx="7244311" cy="863567"/>
      </dsp:txXfrm>
    </dsp:sp>
    <dsp:sp modelId="{DB7CA898-6D9C-4175-AF8B-208F91CBB3A4}">
      <dsp:nvSpPr>
        <dsp:cNvPr id="0" name=""/>
        <dsp:cNvSpPr/>
      </dsp:nvSpPr>
      <dsp:spPr>
        <a:xfrm>
          <a:off x="0" y="3104462"/>
          <a:ext cx="8229600" cy="2772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847E741-D40A-40E7-B936-851A63D131AB}">
      <dsp:nvSpPr>
        <dsp:cNvPr id="0" name=""/>
        <dsp:cNvSpPr/>
      </dsp:nvSpPr>
      <dsp:spPr>
        <a:xfrm>
          <a:off x="411078" y="2309820"/>
          <a:ext cx="7336824" cy="957001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dk2">
                <a:hueOff val="0"/>
                <a:satOff val="0"/>
                <a:lumOff val="0"/>
                <a:alphaOff val="0"/>
                <a:shade val="40000"/>
              </a:schemeClr>
              <a:schemeClr val="dk2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/>
            <a:t>Ни одна технология и подход в инклюзивном образовании не позволить достигнуть уровня качества классической модели</a:t>
          </a:r>
          <a:endParaRPr lang="ru-RU" sz="2400" b="0" kern="1200" dirty="0"/>
        </a:p>
      </dsp:txBody>
      <dsp:txXfrm>
        <a:off x="457795" y="2356537"/>
        <a:ext cx="7243390" cy="8635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294FB4-4BDB-4347-ACA1-61414AA81838}">
      <dsp:nvSpPr>
        <dsp:cNvPr id="0" name=""/>
        <dsp:cNvSpPr/>
      </dsp:nvSpPr>
      <dsp:spPr>
        <a:xfrm>
          <a:off x="0" y="167804"/>
          <a:ext cx="8229600" cy="10489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187452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/>
            <a:t>Компьютерные презентации.</a:t>
          </a:r>
          <a:endParaRPr lang="ru-RU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/>
            <a:t>Интерактивные образовательные модели</a:t>
          </a:r>
          <a:endParaRPr lang="ru-RU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/>
            <a:t>Системы дистанционного обучения, ЭБС и образовательные порталы</a:t>
          </a:r>
          <a:endParaRPr lang="ru-RU" sz="1600" b="0" kern="1200" dirty="0"/>
        </a:p>
      </dsp:txBody>
      <dsp:txXfrm>
        <a:off x="0" y="167804"/>
        <a:ext cx="8229600" cy="1048950"/>
      </dsp:txXfrm>
    </dsp:sp>
    <dsp:sp modelId="{603CCE6D-8C73-417C-BD86-FF42EA8A9B51}">
      <dsp:nvSpPr>
        <dsp:cNvPr id="0" name=""/>
        <dsp:cNvSpPr/>
      </dsp:nvSpPr>
      <dsp:spPr>
        <a:xfrm>
          <a:off x="411480" y="34964"/>
          <a:ext cx="7344918" cy="26568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dk2">
                <a:hueOff val="0"/>
                <a:satOff val="0"/>
                <a:lumOff val="0"/>
                <a:alphaOff val="0"/>
                <a:shade val="40000"/>
              </a:schemeClr>
              <a:schemeClr val="dk2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/>
            <a:t>Использование мультимедийного контента</a:t>
          </a:r>
          <a:endParaRPr lang="ru-RU" sz="1600" b="0" kern="1200" dirty="0"/>
        </a:p>
      </dsp:txBody>
      <dsp:txXfrm>
        <a:off x="424449" y="47933"/>
        <a:ext cx="7318980" cy="239742"/>
      </dsp:txXfrm>
    </dsp:sp>
    <dsp:sp modelId="{ADBCFA2A-F6F8-4CA9-8D45-B91B84BD967A}">
      <dsp:nvSpPr>
        <dsp:cNvPr id="0" name=""/>
        <dsp:cNvSpPr/>
      </dsp:nvSpPr>
      <dsp:spPr>
        <a:xfrm>
          <a:off x="0" y="1398195"/>
          <a:ext cx="8229600" cy="1020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187452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/>
            <a:t>Сопровождение лекционного материала компьютерной презентацией, подготовленной специальным образом</a:t>
          </a:r>
          <a:endParaRPr lang="ru-RU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/>
            <a:t>Выдача материала в текстовом виде, используя ЭБС или СДО</a:t>
          </a:r>
          <a:endParaRPr lang="ru-RU" sz="1600" b="0" kern="1200" dirty="0"/>
        </a:p>
      </dsp:txBody>
      <dsp:txXfrm>
        <a:off x="0" y="1398195"/>
        <a:ext cx="8229600" cy="1020600"/>
      </dsp:txXfrm>
    </dsp:sp>
    <dsp:sp modelId="{A8E75225-787E-4844-8910-07AA0DAA1DD6}">
      <dsp:nvSpPr>
        <dsp:cNvPr id="0" name=""/>
        <dsp:cNvSpPr/>
      </dsp:nvSpPr>
      <dsp:spPr>
        <a:xfrm>
          <a:off x="411480" y="1265355"/>
          <a:ext cx="7344918" cy="26568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dk2">
                <a:hueOff val="0"/>
                <a:satOff val="0"/>
                <a:lumOff val="0"/>
                <a:alphaOff val="0"/>
                <a:shade val="40000"/>
              </a:schemeClr>
              <a:schemeClr val="dk2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/>
            <a:t>Сценарии применения</a:t>
          </a:r>
          <a:endParaRPr lang="ru-RU" sz="1600" b="0" kern="1200" dirty="0"/>
        </a:p>
      </dsp:txBody>
      <dsp:txXfrm>
        <a:off x="424449" y="1278324"/>
        <a:ext cx="7318980" cy="239742"/>
      </dsp:txXfrm>
    </dsp:sp>
    <dsp:sp modelId="{640AD828-7F92-4E6C-BF22-9A7EC4ED77C2}">
      <dsp:nvSpPr>
        <dsp:cNvPr id="0" name=""/>
        <dsp:cNvSpPr/>
      </dsp:nvSpPr>
      <dsp:spPr>
        <a:xfrm>
          <a:off x="0" y="2600234"/>
          <a:ext cx="8229600" cy="7938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187452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/>
            <a:t>Требует значительных временных затрат на подготовку</a:t>
          </a:r>
          <a:endParaRPr lang="ru-RU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/>
            <a:t>Эффективность во многом зависит от качества подготовки материала</a:t>
          </a:r>
          <a:endParaRPr lang="ru-RU" sz="1600" b="0" kern="1200" dirty="0"/>
        </a:p>
      </dsp:txBody>
      <dsp:txXfrm>
        <a:off x="0" y="2600234"/>
        <a:ext cx="8229600" cy="793800"/>
      </dsp:txXfrm>
    </dsp:sp>
    <dsp:sp modelId="{B1DB1E04-1F39-4EF2-9ACB-98C146A1DD01}">
      <dsp:nvSpPr>
        <dsp:cNvPr id="0" name=""/>
        <dsp:cNvSpPr/>
      </dsp:nvSpPr>
      <dsp:spPr>
        <a:xfrm>
          <a:off x="411480" y="2467394"/>
          <a:ext cx="7343996" cy="26568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dk2">
                <a:hueOff val="0"/>
                <a:satOff val="0"/>
                <a:lumOff val="0"/>
                <a:alphaOff val="0"/>
                <a:shade val="40000"/>
              </a:schemeClr>
              <a:schemeClr val="dk2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/>
            <a:t>Особенности применения</a:t>
          </a:r>
          <a:endParaRPr lang="ru-RU" sz="1600" b="0" kern="1200" dirty="0"/>
        </a:p>
      </dsp:txBody>
      <dsp:txXfrm>
        <a:off x="424449" y="2480363"/>
        <a:ext cx="7318058" cy="2397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294FB4-4BDB-4347-ACA1-61414AA81838}">
      <dsp:nvSpPr>
        <dsp:cNvPr id="0" name=""/>
        <dsp:cNvSpPr/>
      </dsp:nvSpPr>
      <dsp:spPr>
        <a:xfrm>
          <a:off x="0" y="181979"/>
          <a:ext cx="8229600" cy="7938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187452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/>
            <a:t>Облачный офис (ПК с микрофоном, браузер)</a:t>
          </a:r>
          <a:endParaRPr lang="ru-RU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/>
            <a:t>Мобильное приложение (смартфон)</a:t>
          </a:r>
          <a:endParaRPr lang="ru-RU" sz="1600" b="0" kern="1200" dirty="0"/>
        </a:p>
      </dsp:txBody>
      <dsp:txXfrm>
        <a:off x="0" y="181979"/>
        <a:ext cx="8229600" cy="793800"/>
      </dsp:txXfrm>
    </dsp:sp>
    <dsp:sp modelId="{603CCE6D-8C73-417C-BD86-FF42EA8A9B51}">
      <dsp:nvSpPr>
        <dsp:cNvPr id="0" name=""/>
        <dsp:cNvSpPr/>
      </dsp:nvSpPr>
      <dsp:spPr>
        <a:xfrm>
          <a:off x="411480" y="49139"/>
          <a:ext cx="7344918" cy="26568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dk2">
                <a:hueOff val="0"/>
                <a:satOff val="0"/>
                <a:lumOff val="0"/>
                <a:alphaOff val="0"/>
                <a:shade val="40000"/>
              </a:schemeClr>
              <a:schemeClr val="dk2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/>
            <a:t>Перевод голоса в текст</a:t>
          </a:r>
          <a:endParaRPr lang="ru-RU" sz="1600" b="0" kern="1200" dirty="0"/>
        </a:p>
      </dsp:txBody>
      <dsp:txXfrm>
        <a:off x="424449" y="62108"/>
        <a:ext cx="7318980" cy="239742"/>
      </dsp:txXfrm>
    </dsp:sp>
    <dsp:sp modelId="{ADBCFA2A-F6F8-4CA9-8D45-B91B84BD967A}">
      <dsp:nvSpPr>
        <dsp:cNvPr id="0" name=""/>
        <dsp:cNvSpPr/>
      </dsp:nvSpPr>
      <dsp:spPr>
        <a:xfrm>
          <a:off x="0" y="1157219"/>
          <a:ext cx="8229600" cy="1247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187452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/>
            <a:t>Создать документ в общем доступе, в который производится </a:t>
          </a:r>
          <a:r>
            <a:rPr lang="ru-RU" sz="1600" b="0" kern="1200" dirty="0" err="1" smtClean="0"/>
            <a:t>начитка</a:t>
          </a:r>
          <a:r>
            <a:rPr lang="ru-RU" sz="1600" b="0" kern="1200" dirty="0" smtClean="0"/>
            <a:t> лекционного материала</a:t>
          </a:r>
          <a:endParaRPr lang="ru-RU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/>
            <a:t>Воспользоваться голосовым (непрерывным ) вводом смартфона для коммуникации</a:t>
          </a:r>
          <a:endParaRPr lang="ru-RU" sz="1600" b="0" kern="1200" dirty="0"/>
        </a:p>
      </dsp:txBody>
      <dsp:txXfrm>
        <a:off x="0" y="1157219"/>
        <a:ext cx="8229600" cy="1247400"/>
      </dsp:txXfrm>
    </dsp:sp>
    <dsp:sp modelId="{A8E75225-787E-4844-8910-07AA0DAA1DD6}">
      <dsp:nvSpPr>
        <dsp:cNvPr id="0" name=""/>
        <dsp:cNvSpPr/>
      </dsp:nvSpPr>
      <dsp:spPr>
        <a:xfrm>
          <a:off x="411480" y="1024380"/>
          <a:ext cx="7344918" cy="26568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dk2">
                <a:hueOff val="0"/>
                <a:satOff val="0"/>
                <a:lumOff val="0"/>
                <a:alphaOff val="0"/>
                <a:shade val="40000"/>
              </a:schemeClr>
              <a:schemeClr val="dk2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/>
            <a:t>Сценарии применения</a:t>
          </a:r>
          <a:endParaRPr lang="ru-RU" sz="1600" b="0" kern="1200" dirty="0"/>
        </a:p>
      </dsp:txBody>
      <dsp:txXfrm>
        <a:off x="424449" y="1037349"/>
        <a:ext cx="7318980" cy="239742"/>
      </dsp:txXfrm>
    </dsp:sp>
    <dsp:sp modelId="{640AD828-7F92-4E6C-BF22-9A7EC4ED77C2}">
      <dsp:nvSpPr>
        <dsp:cNvPr id="0" name=""/>
        <dsp:cNvSpPr/>
      </dsp:nvSpPr>
      <dsp:spPr>
        <a:xfrm>
          <a:off x="0" y="2586059"/>
          <a:ext cx="8229600" cy="7938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187452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/>
            <a:t>Качество перевода голоса далеко от совершенства</a:t>
          </a:r>
          <a:endParaRPr lang="ru-RU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/>
            <a:t>Требуется подключение к сети Интернет</a:t>
          </a:r>
          <a:endParaRPr lang="ru-RU" sz="1600" b="0" kern="1200" dirty="0"/>
        </a:p>
      </dsp:txBody>
      <dsp:txXfrm>
        <a:off x="0" y="2586059"/>
        <a:ext cx="8229600" cy="793800"/>
      </dsp:txXfrm>
    </dsp:sp>
    <dsp:sp modelId="{B1DB1E04-1F39-4EF2-9ACB-98C146A1DD01}">
      <dsp:nvSpPr>
        <dsp:cNvPr id="0" name=""/>
        <dsp:cNvSpPr/>
      </dsp:nvSpPr>
      <dsp:spPr>
        <a:xfrm>
          <a:off x="411480" y="2453220"/>
          <a:ext cx="7343996" cy="26568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dk2">
                <a:hueOff val="0"/>
                <a:satOff val="0"/>
                <a:lumOff val="0"/>
                <a:alphaOff val="0"/>
                <a:shade val="40000"/>
              </a:schemeClr>
              <a:schemeClr val="dk2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/>
            <a:t>Особенности применения</a:t>
          </a:r>
          <a:endParaRPr lang="ru-RU" sz="1600" b="0" kern="1200" dirty="0"/>
        </a:p>
      </dsp:txBody>
      <dsp:txXfrm>
        <a:off x="424449" y="2466189"/>
        <a:ext cx="7318058" cy="2397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294FB4-4BDB-4347-ACA1-61414AA81838}">
      <dsp:nvSpPr>
        <dsp:cNvPr id="0" name=""/>
        <dsp:cNvSpPr/>
      </dsp:nvSpPr>
      <dsp:spPr>
        <a:xfrm>
          <a:off x="0" y="227722"/>
          <a:ext cx="8229600" cy="88042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270764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/>
            <a:t>LMS Moodle, Google Classroom</a:t>
          </a:r>
          <a:endParaRPr lang="ru-RU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/>
            <a:t>Google forms</a:t>
          </a:r>
          <a:r>
            <a:rPr lang="ru-RU" sz="1600" b="0" kern="1200" dirty="0" smtClean="0"/>
            <a:t>, </a:t>
          </a:r>
          <a:r>
            <a:rPr lang="en-US" sz="1600" b="0" kern="1200" dirty="0" smtClean="0"/>
            <a:t>learningapps.org </a:t>
          </a:r>
          <a:r>
            <a:rPr lang="ru-RU" sz="1600" b="0" kern="1200" dirty="0" smtClean="0"/>
            <a:t>и прочие облачные технологии</a:t>
          </a:r>
          <a:endParaRPr lang="ru-RU" sz="1600" b="0" kern="1200" dirty="0"/>
        </a:p>
      </dsp:txBody>
      <dsp:txXfrm>
        <a:off x="0" y="227722"/>
        <a:ext cx="8229600" cy="880425"/>
      </dsp:txXfrm>
    </dsp:sp>
    <dsp:sp modelId="{603CCE6D-8C73-417C-BD86-FF42EA8A9B51}">
      <dsp:nvSpPr>
        <dsp:cNvPr id="0" name=""/>
        <dsp:cNvSpPr/>
      </dsp:nvSpPr>
      <dsp:spPr>
        <a:xfrm>
          <a:off x="411480" y="35842"/>
          <a:ext cx="7344918" cy="38376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dk2">
                <a:hueOff val="0"/>
                <a:satOff val="0"/>
                <a:lumOff val="0"/>
                <a:alphaOff val="0"/>
                <a:shade val="40000"/>
              </a:schemeClr>
              <a:schemeClr val="dk2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/>
            <a:t>Использование электронных образовательных технологий</a:t>
          </a:r>
          <a:endParaRPr lang="ru-RU" sz="1600" b="0" kern="1200" dirty="0"/>
        </a:p>
      </dsp:txBody>
      <dsp:txXfrm>
        <a:off x="430214" y="54576"/>
        <a:ext cx="7307450" cy="346292"/>
      </dsp:txXfrm>
    </dsp:sp>
    <dsp:sp modelId="{ADBCFA2A-F6F8-4CA9-8D45-B91B84BD967A}">
      <dsp:nvSpPr>
        <dsp:cNvPr id="0" name=""/>
        <dsp:cNvSpPr/>
      </dsp:nvSpPr>
      <dsp:spPr>
        <a:xfrm>
          <a:off x="0" y="1370227"/>
          <a:ext cx="8229600" cy="88042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270764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/>
            <a:t>Выдать задание, требующее прикрепить файл</a:t>
          </a:r>
          <a:endParaRPr lang="ru-RU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/>
            <a:t>Задание тестового типа</a:t>
          </a:r>
          <a:endParaRPr lang="ru-RU" sz="1600" b="0" kern="1200" dirty="0"/>
        </a:p>
      </dsp:txBody>
      <dsp:txXfrm>
        <a:off x="0" y="1370227"/>
        <a:ext cx="8229600" cy="880425"/>
      </dsp:txXfrm>
    </dsp:sp>
    <dsp:sp modelId="{A8E75225-787E-4844-8910-07AA0DAA1DD6}">
      <dsp:nvSpPr>
        <dsp:cNvPr id="0" name=""/>
        <dsp:cNvSpPr/>
      </dsp:nvSpPr>
      <dsp:spPr>
        <a:xfrm>
          <a:off x="411480" y="1178347"/>
          <a:ext cx="7344918" cy="38376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dk2">
                <a:hueOff val="0"/>
                <a:satOff val="0"/>
                <a:lumOff val="0"/>
                <a:alphaOff val="0"/>
                <a:shade val="40000"/>
              </a:schemeClr>
              <a:schemeClr val="dk2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/>
            <a:t>Сценарии применения</a:t>
          </a:r>
          <a:endParaRPr lang="ru-RU" sz="1600" b="0" kern="1200" dirty="0"/>
        </a:p>
      </dsp:txBody>
      <dsp:txXfrm>
        <a:off x="430214" y="1197081"/>
        <a:ext cx="7307450" cy="346292"/>
      </dsp:txXfrm>
    </dsp:sp>
    <dsp:sp modelId="{640AD828-7F92-4E6C-BF22-9A7EC4ED77C2}">
      <dsp:nvSpPr>
        <dsp:cNvPr id="0" name=""/>
        <dsp:cNvSpPr/>
      </dsp:nvSpPr>
      <dsp:spPr>
        <a:xfrm>
          <a:off x="0" y="2512732"/>
          <a:ext cx="8229600" cy="88042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270764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/>
            <a:t>Должны присутствовать исчерпывающие инструкции</a:t>
          </a:r>
          <a:endParaRPr lang="ru-RU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/>
            <a:t>Использование простых языковых конструкций</a:t>
          </a:r>
          <a:endParaRPr lang="ru-RU" sz="1600" b="0" kern="1200" dirty="0"/>
        </a:p>
      </dsp:txBody>
      <dsp:txXfrm>
        <a:off x="0" y="2512732"/>
        <a:ext cx="8229600" cy="880425"/>
      </dsp:txXfrm>
    </dsp:sp>
    <dsp:sp modelId="{B1DB1E04-1F39-4EF2-9ACB-98C146A1DD01}">
      <dsp:nvSpPr>
        <dsp:cNvPr id="0" name=""/>
        <dsp:cNvSpPr/>
      </dsp:nvSpPr>
      <dsp:spPr>
        <a:xfrm>
          <a:off x="411480" y="2320852"/>
          <a:ext cx="7343996" cy="38376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dk2">
                <a:hueOff val="0"/>
                <a:satOff val="0"/>
                <a:lumOff val="0"/>
                <a:alphaOff val="0"/>
                <a:shade val="40000"/>
              </a:schemeClr>
              <a:schemeClr val="dk2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/>
            <a:t>Особенности применения</a:t>
          </a:r>
          <a:endParaRPr lang="ru-RU" sz="1600" b="0" kern="1200" dirty="0"/>
        </a:p>
      </dsp:txBody>
      <dsp:txXfrm>
        <a:off x="430214" y="2339586"/>
        <a:ext cx="7306528" cy="3462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294FB4-4BDB-4347-ACA1-61414AA81838}">
      <dsp:nvSpPr>
        <dsp:cNvPr id="0" name=""/>
        <dsp:cNvSpPr/>
      </dsp:nvSpPr>
      <dsp:spPr>
        <a:xfrm>
          <a:off x="0" y="138059"/>
          <a:ext cx="8229600" cy="14868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166624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/>
            <a:t>Перевод голоса в текст для индивидуальной или групповой коммуникации</a:t>
          </a:r>
          <a:endParaRPr lang="ru-RU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/>
            <a:t>Специальные приложения и технические средства для коммуникации (например приложение «прямая расшифровка»)</a:t>
          </a:r>
          <a:endParaRPr lang="ru-RU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/>
            <a:t>Индивидуальная группа (или канал) в мессенджере</a:t>
          </a:r>
          <a:endParaRPr lang="ru-RU" sz="1600" b="0" kern="1200" dirty="0"/>
        </a:p>
      </dsp:txBody>
      <dsp:txXfrm>
        <a:off x="0" y="138059"/>
        <a:ext cx="8229600" cy="1486800"/>
      </dsp:txXfrm>
    </dsp:sp>
    <dsp:sp modelId="{603CCE6D-8C73-417C-BD86-FF42EA8A9B51}">
      <dsp:nvSpPr>
        <dsp:cNvPr id="0" name=""/>
        <dsp:cNvSpPr/>
      </dsp:nvSpPr>
      <dsp:spPr>
        <a:xfrm>
          <a:off x="411480" y="19979"/>
          <a:ext cx="7344918" cy="23616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dk2">
                <a:hueOff val="0"/>
                <a:satOff val="0"/>
                <a:lumOff val="0"/>
                <a:alphaOff val="0"/>
                <a:shade val="40000"/>
              </a:schemeClr>
              <a:schemeClr val="dk2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/>
            <a:t>Технологии электронной коммуникации</a:t>
          </a:r>
          <a:endParaRPr lang="ru-RU" sz="1600" b="0" kern="1200" dirty="0"/>
        </a:p>
      </dsp:txBody>
      <dsp:txXfrm>
        <a:off x="423008" y="31507"/>
        <a:ext cx="7321862" cy="213104"/>
      </dsp:txXfrm>
    </dsp:sp>
    <dsp:sp modelId="{ADBCFA2A-F6F8-4CA9-8D45-B91B84BD967A}">
      <dsp:nvSpPr>
        <dsp:cNvPr id="0" name=""/>
        <dsp:cNvSpPr/>
      </dsp:nvSpPr>
      <dsp:spPr>
        <a:xfrm>
          <a:off x="0" y="1786140"/>
          <a:ext cx="8229600" cy="7308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166624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/>
            <a:t>Осуществлять перевод голоса в текст (или скоростная печать) для дополнительных консультаций или пояснений</a:t>
          </a:r>
          <a:endParaRPr lang="ru-RU" sz="1600" b="0" kern="1200" dirty="0"/>
        </a:p>
      </dsp:txBody>
      <dsp:txXfrm>
        <a:off x="0" y="1786140"/>
        <a:ext cx="8229600" cy="730800"/>
      </dsp:txXfrm>
    </dsp:sp>
    <dsp:sp modelId="{A8E75225-787E-4844-8910-07AA0DAA1DD6}">
      <dsp:nvSpPr>
        <dsp:cNvPr id="0" name=""/>
        <dsp:cNvSpPr/>
      </dsp:nvSpPr>
      <dsp:spPr>
        <a:xfrm>
          <a:off x="411480" y="1668060"/>
          <a:ext cx="7344918" cy="23616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dk2">
                <a:hueOff val="0"/>
                <a:satOff val="0"/>
                <a:lumOff val="0"/>
                <a:alphaOff val="0"/>
                <a:shade val="40000"/>
              </a:schemeClr>
              <a:schemeClr val="dk2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/>
            <a:t>Сценарии применения</a:t>
          </a:r>
          <a:endParaRPr lang="ru-RU" sz="1600" b="0" kern="1200" dirty="0"/>
        </a:p>
      </dsp:txBody>
      <dsp:txXfrm>
        <a:off x="423008" y="1679588"/>
        <a:ext cx="7321862" cy="213104"/>
      </dsp:txXfrm>
    </dsp:sp>
    <dsp:sp modelId="{640AD828-7F92-4E6C-BF22-9A7EC4ED77C2}">
      <dsp:nvSpPr>
        <dsp:cNvPr id="0" name=""/>
        <dsp:cNvSpPr/>
      </dsp:nvSpPr>
      <dsp:spPr>
        <a:xfrm>
          <a:off x="0" y="2678220"/>
          <a:ext cx="8229600" cy="7308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166624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/>
            <a:t>Может быть использовано как на устройстве преподавателя, так и на устройстве обучающегося</a:t>
          </a:r>
          <a:endParaRPr lang="ru-RU" sz="1600" b="0" kern="1200" dirty="0"/>
        </a:p>
      </dsp:txBody>
      <dsp:txXfrm>
        <a:off x="0" y="2678220"/>
        <a:ext cx="8229600" cy="730800"/>
      </dsp:txXfrm>
    </dsp:sp>
    <dsp:sp modelId="{B1DB1E04-1F39-4EF2-9ACB-98C146A1DD01}">
      <dsp:nvSpPr>
        <dsp:cNvPr id="0" name=""/>
        <dsp:cNvSpPr/>
      </dsp:nvSpPr>
      <dsp:spPr>
        <a:xfrm>
          <a:off x="411480" y="2560140"/>
          <a:ext cx="7343996" cy="23616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dk2">
                <a:hueOff val="0"/>
                <a:satOff val="0"/>
                <a:lumOff val="0"/>
                <a:alphaOff val="0"/>
                <a:shade val="40000"/>
              </a:schemeClr>
              <a:schemeClr val="dk2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/>
            <a:t>Особенности применения</a:t>
          </a:r>
          <a:endParaRPr lang="ru-RU" sz="1600" b="0" kern="1200" dirty="0"/>
        </a:p>
      </dsp:txBody>
      <dsp:txXfrm>
        <a:off x="423008" y="2571668"/>
        <a:ext cx="7320940" cy="21310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294FB4-4BDB-4347-ACA1-61414AA81838}">
      <dsp:nvSpPr>
        <dsp:cNvPr id="0" name=""/>
        <dsp:cNvSpPr/>
      </dsp:nvSpPr>
      <dsp:spPr>
        <a:xfrm>
          <a:off x="0" y="248197"/>
          <a:ext cx="8229600" cy="88042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270764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/>
            <a:t>Учебные курсы в СДО, использование ЭБС</a:t>
          </a:r>
          <a:endParaRPr lang="ru-RU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/>
            <a:t>Запись и публикация видеороликов (</a:t>
          </a:r>
          <a:r>
            <a:rPr lang="en-US" sz="1600" b="0" kern="1200" dirty="0" smtClean="0"/>
            <a:t>OBS Studio, YouTube</a:t>
          </a:r>
          <a:r>
            <a:rPr lang="ru-RU" sz="1600" b="0" kern="1200" dirty="0" smtClean="0"/>
            <a:t>)</a:t>
          </a:r>
          <a:endParaRPr lang="ru-RU" sz="1600" b="0" kern="1200" dirty="0"/>
        </a:p>
      </dsp:txBody>
      <dsp:txXfrm>
        <a:off x="0" y="248197"/>
        <a:ext cx="8229600" cy="880425"/>
      </dsp:txXfrm>
    </dsp:sp>
    <dsp:sp modelId="{603CCE6D-8C73-417C-BD86-FF42EA8A9B51}">
      <dsp:nvSpPr>
        <dsp:cNvPr id="0" name=""/>
        <dsp:cNvSpPr/>
      </dsp:nvSpPr>
      <dsp:spPr>
        <a:xfrm>
          <a:off x="411480" y="56317"/>
          <a:ext cx="7344918" cy="38376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dk2">
                <a:hueOff val="0"/>
                <a:satOff val="0"/>
                <a:lumOff val="0"/>
                <a:alphaOff val="0"/>
                <a:shade val="40000"/>
              </a:schemeClr>
              <a:schemeClr val="dk2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/>
            <a:t>Технологии создания электронного контента</a:t>
          </a:r>
          <a:endParaRPr lang="ru-RU" sz="1600" b="0" kern="1200" dirty="0"/>
        </a:p>
      </dsp:txBody>
      <dsp:txXfrm>
        <a:off x="430214" y="75051"/>
        <a:ext cx="7307450" cy="346292"/>
      </dsp:txXfrm>
    </dsp:sp>
    <dsp:sp modelId="{ADBCFA2A-F6F8-4CA9-8D45-B91B84BD967A}">
      <dsp:nvSpPr>
        <dsp:cNvPr id="0" name=""/>
        <dsp:cNvSpPr/>
      </dsp:nvSpPr>
      <dsp:spPr>
        <a:xfrm>
          <a:off x="0" y="1390702"/>
          <a:ext cx="8229600" cy="11056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270764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/>
            <a:t>Выдача материалов в курсе или электронном учебнике</a:t>
          </a:r>
          <a:endParaRPr lang="ru-RU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/>
            <a:t>Запись видеороликов и публикация их на </a:t>
          </a:r>
          <a:r>
            <a:rPr lang="ru-RU" sz="1600" b="0" kern="1200" dirty="0" err="1" smtClean="0"/>
            <a:t>видеохостинге</a:t>
          </a:r>
          <a:r>
            <a:rPr lang="ru-RU" sz="1600" b="0" kern="1200" dirty="0" smtClean="0"/>
            <a:t> (с автоматической генерация субтитров) </a:t>
          </a:r>
          <a:endParaRPr lang="ru-RU" sz="1600" b="0" kern="1200" dirty="0"/>
        </a:p>
      </dsp:txBody>
      <dsp:txXfrm>
        <a:off x="0" y="1390702"/>
        <a:ext cx="8229600" cy="1105650"/>
      </dsp:txXfrm>
    </dsp:sp>
    <dsp:sp modelId="{A8E75225-787E-4844-8910-07AA0DAA1DD6}">
      <dsp:nvSpPr>
        <dsp:cNvPr id="0" name=""/>
        <dsp:cNvSpPr/>
      </dsp:nvSpPr>
      <dsp:spPr>
        <a:xfrm>
          <a:off x="411480" y="1198822"/>
          <a:ext cx="7344918" cy="38376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dk2">
                <a:hueOff val="0"/>
                <a:satOff val="0"/>
                <a:lumOff val="0"/>
                <a:alphaOff val="0"/>
                <a:shade val="40000"/>
              </a:schemeClr>
              <a:schemeClr val="dk2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/>
            <a:t>Сценарии применения</a:t>
          </a:r>
          <a:endParaRPr lang="ru-RU" sz="1600" b="0" kern="1200" dirty="0"/>
        </a:p>
      </dsp:txBody>
      <dsp:txXfrm>
        <a:off x="430214" y="1217556"/>
        <a:ext cx="7307450" cy="346292"/>
      </dsp:txXfrm>
    </dsp:sp>
    <dsp:sp modelId="{640AD828-7F92-4E6C-BF22-9A7EC4ED77C2}">
      <dsp:nvSpPr>
        <dsp:cNvPr id="0" name=""/>
        <dsp:cNvSpPr/>
      </dsp:nvSpPr>
      <dsp:spPr>
        <a:xfrm>
          <a:off x="0" y="2758432"/>
          <a:ext cx="8229600" cy="6142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270764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/>
            <a:t>Качество генерации субтитров может быть недостаточно высоким </a:t>
          </a:r>
          <a:endParaRPr lang="ru-RU" sz="1600" b="0" kern="1200" dirty="0"/>
        </a:p>
      </dsp:txBody>
      <dsp:txXfrm>
        <a:off x="0" y="2758432"/>
        <a:ext cx="8229600" cy="614250"/>
      </dsp:txXfrm>
    </dsp:sp>
    <dsp:sp modelId="{B1DB1E04-1F39-4EF2-9ACB-98C146A1DD01}">
      <dsp:nvSpPr>
        <dsp:cNvPr id="0" name=""/>
        <dsp:cNvSpPr/>
      </dsp:nvSpPr>
      <dsp:spPr>
        <a:xfrm>
          <a:off x="411480" y="2566552"/>
          <a:ext cx="7343996" cy="38376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dk2">
                <a:hueOff val="0"/>
                <a:satOff val="0"/>
                <a:lumOff val="0"/>
                <a:alphaOff val="0"/>
                <a:shade val="40000"/>
              </a:schemeClr>
              <a:schemeClr val="dk2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/>
            <a:t>Особенности применения</a:t>
          </a:r>
          <a:endParaRPr lang="ru-RU" sz="1600" b="0" kern="1200" dirty="0"/>
        </a:p>
      </dsp:txBody>
      <dsp:txXfrm>
        <a:off x="430214" y="2585286"/>
        <a:ext cx="7306528" cy="34629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294FB4-4BDB-4347-ACA1-61414AA81838}">
      <dsp:nvSpPr>
        <dsp:cNvPr id="0" name=""/>
        <dsp:cNvSpPr/>
      </dsp:nvSpPr>
      <dsp:spPr>
        <a:xfrm>
          <a:off x="0" y="79179"/>
          <a:ext cx="8229600" cy="5512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104140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/>
            <a:t>Перевод голоса в текст, ЭБС, СДО, видеоконференция, мультимедийный контент</a:t>
          </a:r>
          <a:endParaRPr lang="ru-RU" sz="1600" b="0" kern="1200" dirty="0"/>
        </a:p>
      </dsp:txBody>
      <dsp:txXfrm>
        <a:off x="0" y="79179"/>
        <a:ext cx="8229600" cy="551250"/>
      </dsp:txXfrm>
    </dsp:sp>
    <dsp:sp modelId="{603CCE6D-8C73-417C-BD86-FF42EA8A9B51}">
      <dsp:nvSpPr>
        <dsp:cNvPr id="0" name=""/>
        <dsp:cNvSpPr/>
      </dsp:nvSpPr>
      <dsp:spPr>
        <a:xfrm>
          <a:off x="411480" y="5379"/>
          <a:ext cx="7344918" cy="14760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dk2">
                <a:hueOff val="0"/>
                <a:satOff val="0"/>
                <a:lumOff val="0"/>
                <a:alphaOff val="0"/>
                <a:shade val="40000"/>
              </a:schemeClr>
              <a:schemeClr val="dk2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/>
            <a:t>Комбинация описанных выше технологий</a:t>
          </a:r>
          <a:endParaRPr lang="ru-RU" sz="1600" b="0" kern="1200" dirty="0"/>
        </a:p>
      </dsp:txBody>
      <dsp:txXfrm>
        <a:off x="418685" y="12584"/>
        <a:ext cx="7330508" cy="133190"/>
      </dsp:txXfrm>
    </dsp:sp>
    <dsp:sp modelId="{ADBCFA2A-F6F8-4CA9-8D45-B91B84BD967A}">
      <dsp:nvSpPr>
        <dsp:cNvPr id="0" name=""/>
        <dsp:cNvSpPr/>
      </dsp:nvSpPr>
      <dsp:spPr>
        <a:xfrm>
          <a:off x="0" y="731229"/>
          <a:ext cx="8229600" cy="16695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104140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/>
            <a:t>Облачный документ с общим доступом, демонстрация экрана и лица (для чтения по губам),  презентации/облачные презентации, видеоролики для фронтальной  и индивидуальной работы.</a:t>
          </a:r>
          <a:endParaRPr lang="ru-RU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/>
            <a:t>Электронная доска (</a:t>
          </a:r>
          <a:r>
            <a:rPr lang="en-US" sz="1600" b="0" kern="1200" dirty="0" err="1" smtClean="0"/>
            <a:t>OpenBoard</a:t>
          </a:r>
          <a:r>
            <a:rPr lang="ru-RU" sz="1600" b="0" kern="1200" dirty="0" smtClean="0"/>
            <a:t>) для письма на экране</a:t>
          </a:r>
          <a:endParaRPr lang="ru-RU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/>
            <a:t>СДО и прочие облачные ресурсы и технологии для  практических работ </a:t>
          </a:r>
          <a:endParaRPr lang="ru-RU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/>
            <a:t>Совместная видеоконференция с </a:t>
          </a:r>
          <a:r>
            <a:rPr lang="ru-RU" sz="1600" b="0" kern="1200" dirty="0" err="1" smtClean="0"/>
            <a:t>сурдопереводчиком</a:t>
          </a:r>
          <a:r>
            <a:rPr lang="ru-RU" sz="1600" b="0" kern="1200" dirty="0" smtClean="0"/>
            <a:t>.</a:t>
          </a:r>
          <a:endParaRPr lang="ru-RU" sz="1600" b="0" kern="1200" dirty="0"/>
        </a:p>
      </dsp:txBody>
      <dsp:txXfrm>
        <a:off x="0" y="731229"/>
        <a:ext cx="8229600" cy="1669500"/>
      </dsp:txXfrm>
    </dsp:sp>
    <dsp:sp modelId="{A8E75225-787E-4844-8910-07AA0DAA1DD6}">
      <dsp:nvSpPr>
        <dsp:cNvPr id="0" name=""/>
        <dsp:cNvSpPr/>
      </dsp:nvSpPr>
      <dsp:spPr>
        <a:xfrm>
          <a:off x="411480" y="657429"/>
          <a:ext cx="7344918" cy="14760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dk2">
                <a:hueOff val="0"/>
                <a:satOff val="0"/>
                <a:lumOff val="0"/>
                <a:alphaOff val="0"/>
                <a:shade val="40000"/>
              </a:schemeClr>
              <a:schemeClr val="dk2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/>
            <a:t>Сценарии применения</a:t>
          </a:r>
          <a:endParaRPr lang="ru-RU" sz="1600" b="0" kern="1200" dirty="0"/>
        </a:p>
      </dsp:txBody>
      <dsp:txXfrm>
        <a:off x="418685" y="664634"/>
        <a:ext cx="7330508" cy="133190"/>
      </dsp:txXfrm>
    </dsp:sp>
    <dsp:sp modelId="{640AD828-7F92-4E6C-BF22-9A7EC4ED77C2}">
      <dsp:nvSpPr>
        <dsp:cNvPr id="0" name=""/>
        <dsp:cNvSpPr/>
      </dsp:nvSpPr>
      <dsp:spPr>
        <a:xfrm>
          <a:off x="0" y="2501529"/>
          <a:ext cx="8229600" cy="11655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104140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/>
            <a:t>Требуется стабильный интернет-канал и соответствующее оборудование как у преподавателя, так  и у обучающихся</a:t>
          </a:r>
          <a:endParaRPr lang="ru-RU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/>
            <a:t>Требуется владение навыками компьютерной грамотности как преподавателю, так и обучающимся</a:t>
          </a:r>
          <a:endParaRPr lang="ru-RU" sz="1600" b="0" kern="1200" dirty="0"/>
        </a:p>
      </dsp:txBody>
      <dsp:txXfrm>
        <a:off x="0" y="2501529"/>
        <a:ext cx="8229600" cy="1165500"/>
      </dsp:txXfrm>
    </dsp:sp>
    <dsp:sp modelId="{B1DB1E04-1F39-4EF2-9ACB-98C146A1DD01}">
      <dsp:nvSpPr>
        <dsp:cNvPr id="0" name=""/>
        <dsp:cNvSpPr/>
      </dsp:nvSpPr>
      <dsp:spPr>
        <a:xfrm>
          <a:off x="411480" y="2427729"/>
          <a:ext cx="7343996" cy="14760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dk2">
                <a:hueOff val="0"/>
                <a:satOff val="0"/>
                <a:lumOff val="0"/>
                <a:alphaOff val="0"/>
                <a:shade val="40000"/>
              </a:schemeClr>
              <a:schemeClr val="dk2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/>
            <a:t>Особенности применения</a:t>
          </a:r>
          <a:endParaRPr lang="ru-RU" sz="1600" b="0" kern="1200" dirty="0"/>
        </a:p>
      </dsp:txBody>
      <dsp:txXfrm>
        <a:off x="418685" y="2434934"/>
        <a:ext cx="7329586" cy="1331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2774853"/>
            <a:ext cx="8305800" cy="85725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075299"/>
            <a:ext cx="8305800" cy="14859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2662595"/>
            <a:ext cx="2971800" cy="1191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2662595"/>
            <a:ext cx="2971800" cy="1191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2644727"/>
            <a:ext cx="45720" cy="3429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0148-3735-4BB9-8C70-F1CFF0318E62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8C1D98-14F8-44AD-9D3E-F849BC83A08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0148-3735-4BB9-8C70-F1CFF0318E62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1D98-14F8-44AD-9D3E-F849BC83A0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0148-3735-4BB9-8C70-F1CFF0318E62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1D98-14F8-44AD-9D3E-F849BC83A0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429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A560148-3735-4BB9-8C70-F1CFF0318E62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08C1D98-14F8-44AD-9D3E-F849BC83A08D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0148-3735-4BB9-8C70-F1CFF0318E62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1D98-14F8-44AD-9D3E-F849BC83A08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628900"/>
            <a:ext cx="7924800" cy="10287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3719148"/>
            <a:ext cx="7924800" cy="738552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3687744"/>
            <a:ext cx="7924800" cy="3226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0148-3735-4BB9-8C70-F1CFF0318E62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1D98-14F8-44AD-9D3E-F849BC83A08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59936" cy="3429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59936" cy="3429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1D98-14F8-44AD-9D3E-F849BC83A08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0148-3735-4BB9-8C70-F1CFF0318E62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049695"/>
            <a:ext cx="4040188" cy="5715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1651422"/>
            <a:ext cx="4038600" cy="293522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1651422"/>
            <a:ext cx="4038600" cy="293522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586"/>
            <a:ext cx="82296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049695"/>
            <a:ext cx="4040188" cy="5715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1635164"/>
            <a:ext cx="3749040" cy="1191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1635164"/>
            <a:ext cx="3749040" cy="1191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0148-3735-4BB9-8C70-F1CFF0318E62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1D98-14F8-44AD-9D3E-F849BC83A08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0148-3735-4BB9-8C70-F1CFF0318E62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1D98-14F8-44AD-9D3E-F849BC83A0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342900"/>
            <a:ext cx="6248400" cy="42862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200150"/>
            <a:ext cx="1984248" cy="280035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342900"/>
            <a:ext cx="1981200" cy="8001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A560148-3735-4BB9-8C70-F1CFF0318E62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08C1D98-14F8-44AD-9D3E-F849BC83A08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342900"/>
            <a:ext cx="2057400" cy="8001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342900"/>
            <a:ext cx="6019800" cy="417195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200150"/>
            <a:ext cx="2057400" cy="33147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0148-3735-4BB9-8C70-F1CFF0318E62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8C1D98-14F8-44AD-9D3E-F849BC83A08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085850"/>
            <a:ext cx="8229600" cy="35087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4652750"/>
            <a:ext cx="2590800" cy="288036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A560148-3735-4BB9-8C70-F1CFF0318E62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4652750"/>
            <a:ext cx="3581400" cy="2880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4636148"/>
            <a:ext cx="609600" cy="3429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08C1D98-14F8-44AD-9D3E-F849BC83A08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144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Николай Александрович Мухин</a:t>
            </a:r>
          </a:p>
          <a:p>
            <a:r>
              <a:rPr lang="ru-RU" dirty="0" smtClean="0"/>
              <a:t>преподаватель профильных дисциплин ГБПОУ НГК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699542"/>
            <a:ext cx="8424936" cy="1784773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Использование современных информационных технологий для обучения лиц с нарушениями слуха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42192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974473"/>
              </p:ext>
            </p:extLst>
          </p:nvPr>
        </p:nvGraphicFramePr>
        <p:xfrm>
          <a:off x="457200" y="1143000"/>
          <a:ext cx="82296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Рассматриваемые аспекты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812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472666"/>
              </p:ext>
            </p:extLst>
          </p:nvPr>
        </p:nvGraphicFramePr>
        <p:xfrm>
          <a:off x="457200" y="1143000"/>
          <a:ext cx="82296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Область применения ИТ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180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9614322"/>
              </p:ext>
            </p:extLst>
          </p:nvPr>
        </p:nvGraphicFramePr>
        <p:xfrm>
          <a:off x="457200" y="1419622"/>
          <a:ext cx="82296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46906"/>
            <a:ext cx="8229600" cy="10287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Использование ИТ на занятиях лекционного типа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6437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774929"/>
              </p:ext>
            </p:extLst>
          </p:nvPr>
        </p:nvGraphicFramePr>
        <p:xfrm>
          <a:off x="457200" y="1419622"/>
          <a:ext cx="82296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46906"/>
            <a:ext cx="8229600" cy="10287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Использование ИТ на занятиях лекционного типа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9187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790421"/>
              </p:ext>
            </p:extLst>
          </p:nvPr>
        </p:nvGraphicFramePr>
        <p:xfrm>
          <a:off x="457200" y="1419622"/>
          <a:ext cx="82296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46906"/>
            <a:ext cx="8229600" cy="10287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Использование ИТ на практических занятиях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1208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7482679"/>
              </p:ext>
            </p:extLst>
          </p:nvPr>
        </p:nvGraphicFramePr>
        <p:xfrm>
          <a:off x="457200" y="1419622"/>
          <a:ext cx="82296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46906"/>
            <a:ext cx="8229600" cy="10287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Использование ИТ в дополнительной и индивидуальной работе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0821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5318299"/>
              </p:ext>
            </p:extLst>
          </p:nvPr>
        </p:nvGraphicFramePr>
        <p:xfrm>
          <a:off x="457200" y="1419622"/>
          <a:ext cx="82296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46906"/>
            <a:ext cx="8229600" cy="10287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Использование ИТ в самостоятельной работе обучающихся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7420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928837"/>
              </p:ext>
            </p:extLst>
          </p:nvPr>
        </p:nvGraphicFramePr>
        <p:xfrm>
          <a:off x="457200" y="1275606"/>
          <a:ext cx="8229600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46906"/>
            <a:ext cx="8229600" cy="9566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Использование ИТ при дистанционном обучении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65859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367</TotalTime>
  <Words>473</Words>
  <Application>Microsoft Office PowerPoint</Application>
  <PresentationFormat>Экран (16:9)</PresentationFormat>
  <Paragraphs>71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Использование современных информационных технологий для обучения лиц с нарушениями слуха</vt:lpstr>
      <vt:lpstr>Рассматриваемые аспекты</vt:lpstr>
      <vt:lpstr>Область применения ИТ</vt:lpstr>
      <vt:lpstr>Использование ИТ на занятиях лекционного типа</vt:lpstr>
      <vt:lpstr>Использование ИТ на занятиях лекционного типа</vt:lpstr>
      <vt:lpstr>Использование ИТ на практических занятиях</vt:lpstr>
      <vt:lpstr>Использование ИТ в дополнительной и индивидуальной работе </vt:lpstr>
      <vt:lpstr>Использование ИТ в самостоятельной работе обучающихся </vt:lpstr>
      <vt:lpstr>Использование ИТ при дистанционном обучении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Тенденции и перспективы развития дистанционного обучения</dc:title>
  <dc:creator>Fly</dc:creator>
  <cp:lastModifiedBy>Fly</cp:lastModifiedBy>
  <cp:revision>47</cp:revision>
  <dcterms:created xsi:type="dcterms:W3CDTF">2020-12-11T20:11:20Z</dcterms:created>
  <dcterms:modified xsi:type="dcterms:W3CDTF">2021-02-12T19:31:38Z</dcterms:modified>
</cp:coreProperties>
</file>