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300" r:id="rId3"/>
    <p:sldId id="295" r:id="rId4"/>
    <p:sldId id="296" r:id="rId5"/>
    <p:sldId id="298" r:id="rId6"/>
    <p:sldId id="299" r:id="rId7"/>
    <p:sldId id="301" r:id="rId8"/>
    <p:sldId id="282" r:id="rId9"/>
    <p:sldId id="302" r:id="rId10"/>
    <p:sldId id="30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B09453-012E-4F69-A10F-8B7852FCB67C}" type="doc">
      <dgm:prSet loTypeId="urn:microsoft.com/office/officeart/2005/8/layout/hierarchy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74F007D-ABCA-454F-AAC6-1443F86B17C3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Не рекомендуется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48CD4C-EAE1-4E1B-B321-61C4E8904AD7}" type="parTrans" cxnId="{42149B8C-D36E-4706-ADC9-26102C99C19C}">
      <dgm:prSet/>
      <dgm:spPr/>
      <dgm:t>
        <a:bodyPr/>
        <a:lstStyle/>
        <a:p>
          <a:endParaRPr lang="ru-RU"/>
        </a:p>
      </dgm:t>
    </dgm:pt>
    <dgm:pt modelId="{D9E4054D-AC77-44DD-A4A9-94E20CC1E5D6}" type="sibTrans" cxnId="{42149B8C-D36E-4706-ADC9-26102C99C19C}">
      <dgm:prSet/>
      <dgm:spPr/>
      <dgm:t>
        <a:bodyPr/>
        <a:lstStyle/>
        <a:p>
          <a:endParaRPr lang="ru-RU"/>
        </a:p>
      </dgm:t>
    </dgm:pt>
    <dgm:pt modelId="{0515228F-0218-43F1-B6D0-86ECAF960D9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Перегружать слайд текстовой информацией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1372DC-C1C5-4123-92D4-B397A8CE7887}" type="parTrans" cxnId="{58B6B29C-33B7-4BEB-9283-DEFD057AFC09}">
      <dgm:prSet/>
      <dgm:spPr/>
      <dgm:t>
        <a:bodyPr/>
        <a:lstStyle/>
        <a:p>
          <a:endParaRPr lang="ru-RU"/>
        </a:p>
      </dgm:t>
    </dgm:pt>
    <dgm:pt modelId="{EA788E11-0162-4DFB-98BD-1093AA53602A}" type="sibTrans" cxnId="{58B6B29C-33B7-4BEB-9283-DEFD057AFC09}">
      <dgm:prSet/>
      <dgm:spPr/>
      <dgm:t>
        <a:bodyPr/>
        <a:lstStyle/>
        <a:p>
          <a:endParaRPr lang="ru-RU"/>
        </a:p>
      </dgm:t>
    </dgm:pt>
    <dgm:pt modelId="{7AA8C69E-D6F9-4277-BB57-CB7CBED43A2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Использовать блоки сплошного текста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B32A81-1FE5-4690-8D2C-082497E4A094}" type="parTrans" cxnId="{AC7F55FC-A235-495A-8683-0F73507FAB30}">
      <dgm:prSet/>
      <dgm:spPr/>
      <dgm:t>
        <a:bodyPr/>
        <a:lstStyle/>
        <a:p>
          <a:endParaRPr lang="ru-RU"/>
        </a:p>
      </dgm:t>
    </dgm:pt>
    <dgm:pt modelId="{843BD8F6-2CFB-4923-827C-4FD8C5563479}" type="sibTrans" cxnId="{AC7F55FC-A235-495A-8683-0F73507FAB30}">
      <dgm:prSet/>
      <dgm:spPr/>
      <dgm:t>
        <a:bodyPr/>
        <a:lstStyle/>
        <a:p>
          <a:endParaRPr lang="ru-RU"/>
        </a:p>
      </dgm:t>
    </dgm:pt>
    <dgm:pt modelId="{1DDA9F89-E61D-4761-B5FB-C302F312D57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нумерованных и маркированных списках использовать уровень вложения глубже двух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70786A-E869-43BF-8FCB-05173B9620A2}" type="parTrans" cxnId="{9E379075-FEDD-406E-B343-66DD17C7110D}">
      <dgm:prSet/>
      <dgm:spPr/>
      <dgm:t>
        <a:bodyPr/>
        <a:lstStyle/>
        <a:p>
          <a:endParaRPr lang="ru-RU"/>
        </a:p>
      </dgm:t>
    </dgm:pt>
    <dgm:pt modelId="{FD02B11F-FC63-41F9-B51B-E4059B4CACB9}" type="sibTrans" cxnId="{9E379075-FEDD-406E-B343-66DD17C7110D}">
      <dgm:prSet/>
      <dgm:spPr/>
      <dgm:t>
        <a:bodyPr/>
        <a:lstStyle/>
        <a:p>
          <a:endParaRPr lang="ru-RU"/>
        </a:p>
      </dgm:t>
    </dgm:pt>
    <dgm:pt modelId="{ED8A9692-26BF-42A0-86C7-FD11602A947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Использовать наклонное и вертикальное расположение подписей и текстовых блоков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0201F1-8B2E-4FB9-978F-3A633DB06782}" type="parTrans" cxnId="{270F1B6C-E042-4260-8789-CDA50B51DF77}">
      <dgm:prSet/>
      <dgm:spPr/>
      <dgm:t>
        <a:bodyPr/>
        <a:lstStyle/>
        <a:p>
          <a:endParaRPr lang="ru-RU"/>
        </a:p>
      </dgm:t>
    </dgm:pt>
    <dgm:pt modelId="{8760A562-6905-453D-9FEB-4062E05E6167}" type="sibTrans" cxnId="{270F1B6C-E042-4260-8789-CDA50B51DF77}">
      <dgm:prSet/>
      <dgm:spPr/>
      <dgm:t>
        <a:bodyPr/>
        <a:lstStyle/>
        <a:p>
          <a:endParaRPr lang="ru-RU"/>
        </a:p>
      </dgm:t>
    </dgm:pt>
    <dgm:pt modelId="{034DDBCE-9C1B-4579-8AC6-55E47A6F4B06}" type="pres">
      <dgm:prSet presAssocID="{45B09453-012E-4F69-A10F-8B7852FCB67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261D763-1C49-439A-96B9-57E8658EEEB3}" type="pres">
      <dgm:prSet presAssocID="{C74F007D-ABCA-454F-AAC6-1443F86B17C3}" presName="root" presStyleCnt="0"/>
      <dgm:spPr/>
    </dgm:pt>
    <dgm:pt modelId="{479642A2-D519-4E48-BBC3-6459F5F8B524}" type="pres">
      <dgm:prSet presAssocID="{C74F007D-ABCA-454F-AAC6-1443F86B17C3}" presName="rootComposite" presStyleCnt="0"/>
      <dgm:spPr/>
    </dgm:pt>
    <dgm:pt modelId="{2339E34B-4FDB-4522-83E2-32EFB58226F3}" type="pres">
      <dgm:prSet presAssocID="{C74F007D-ABCA-454F-AAC6-1443F86B17C3}" presName="rootText" presStyleLbl="node1" presStyleIdx="0" presStyleCnt="1" custScaleX="606809" custLinFactNeighborX="83779" custLinFactNeighborY="-12381"/>
      <dgm:spPr/>
      <dgm:t>
        <a:bodyPr/>
        <a:lstStyle/>
        <a:p>
          <a:endParaRPr lang="ru-RU"/>
        </a:p>
      </dgm:t>
    </dgm:pt>
    <dgm:pt modelId="{4E4CE7F2-A95A-4842-A6C5-F833CAF4D38D}" type="pres">
      <dgm:prSet presAssocID="{C74F007D-ABCA-454F-AAC6-1443F86B17C3}" presName="rootConnector" presStyleLbl="node1" presStyleIdx="0" presStyleCnt="1"/>
      <dgm:spPr/>
      <dgm:t>
        <a:bodyPr/>
        <a:lstStyle/>
        <a:p>
          <a:endParaRPr lang="ru-RU"/>
        </a:p>
      </dgm:t>
    </dgm:pt>
    <dgm:pt modelId="{891F480D-1195-4B9C-A5AC-20ADF1C8148E}" type="pres">
      <dgm:prSet presAssocID="{C74F007D-ABCA-454F-AAC6-1443F86B17C3}" presName="childShape" presStyleCnt="0"/>
      <dgm:spPr/>
    </dgm:pt>
    <dgm:pt modelId="{20E913CB-2DE5-472E-A063-7A71FD8450C8}" type="pres">
      <dgm:prSet presAssocID="{3F1372DC-C1C5-4123-92D4-B397A8CE7887}" presName="Name13" presStyleLbl="parChTrans1D2" presStyleIdx="0" presStyleCnt="4"/>
      <dgm:spPr/>
      <dgm:t>
        <a:bodyPr/>
        <a:lstStyle/>
        <a:p>
          <a:endParaRPr lang="ru-RU"/>
        </a:p>
      </dgm:t>
    </dgm:pt>
    <dgm:pt modelId="{014EC4F7-8CB5-4374-8FA4-4939C9B20786}" type="pres">
      <dgm:prSet presAssocID="{0515228F-0218-43F1-B6D0-86ECAF960D90}" presName="childText" presStyleLbl="bgAcc1" presStyleIdx="0" presStyleCnt="4" custScaleX="663528" custScaleY="105149" custLinFactNeighborX="-1649" custLinFactNeighborY="-13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59188B-02E6-4118-9989-D64C6C0D8261}" type="pres">
      <dgm:prSet presAssocID="{B2B32A81-1FE5-4690-8D2C-082497E4A094}" presName="Name13" presStyleLbl="parChTrans1D2" presStyleIdx="1" presStyleCnt="4"/>
      <dgm:spPr/>
      <dgm:t>
        <a:bodyPr/>
        <a:lstStyle/>
        <a:p>
          <a:endParaRPr lang="ru-RU"/>
        </a:p>
      </dgm:t>
    </dgm:pt>
    <dgm:pt modelId="{EFC4FBD3-DA71-40CE-97EE-B7A6782787CB}" type="pres">
      <dgm:prSet presAssocID="{7AA8C69E-D6F9-4277-BB57-CB7CBED43A2D}" presName="childText" presStyleLbl="bgAcc1" presStyleIdx="1" presStyleCnt="4" custScaleX="658193" custScaleY="86195" custLinFactNeighborX="8819" custLinFactNeighborY="-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BB33D-A1BE-4D9A-BEF4-81B433AB47BF}" type="pres">
      <dgm:prSet presAssocID="{EA70786A-E869-43BF-8FCB-05173B9620A2}" presName="Name13" presStyleLbl="parChTrans1D2" presStyleIdx="2" presStyleCnt="4"/>
      <dgm:spPr/>
      <dgm:t>
        <a:bodyPr/>
        <a:lstStyle/>
        <a:p>
          <a:endParaRPr lang="ru-RU"/>
        </a:p>
      </dgm:t>
    </dgm:pt>
    <dgm:pt modelId="{4B4F8FBB-B21E-4381-BAE0-F9CB31193A9B}" type="pres">
      <dgm:prSet presAssocID="{1DDA9F89-E61D-4761-B5FB-C302F312D57C}" presName="childText" presStyleLbl="bgAcc1" presStyleIdx="2" presStyleCnt="4" custScaleX="665664" custLinFactNeighborX="3060" custLinFactNeighborY="-9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E5462-BA82-4A5A-9AF4-2DDE5154409B}" type="pres">
      <dgm:prSet presAssocID="{180201F1-8B2E-4FB9-978F-3A633DB06782}" presName="Name13" presStyleLbl="parChTrans1D2" presStyleIdx="3" presStyleCnt="4"/>
      <dgm:spPr/>
      <dgm:t>
        <a:bodyPr/>
        <a:lstStyle/>
        <a:p>
          <a:endParaRPr lang="ru-RU"/>
        </a:p>
      </dgm:t>
    </dgm:pt>
    <dgm:pt modelId="{DAD3555C-E759-4AD5-9931-BE08749A47FC}" type="pres">
      <dgm:prSet presAssocID="{ED8A9692-26BF-42A0-86C7-FD11602A9476}" presName="childText" presStyleLbl="bgAcc1" presStyleIdx="3" presStyleCnt="4" custScaleX="656495" custLinFactNeighborX="4262" custLinFactNeighborY="-7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1256E2-00BC-4A31-BC7F-684FFDD806DA}" type="presOf" srcId="{ED8A9692-26BF-42A0-86C7-FD11602A9476}" destId="{DAD3555C-E759-4AD5-9931-BE08749A47FC}" srcOrd="0" destOrd="0" presId="urn:microsoft.com/office/officeart/2005/8/layout/hierarchy3"/>
    <dgm:cxn modelId="{08614A7F-4A68-4B8C-BF8B-161D58B5859F}" type="presOf" srcId="{180201F1-8B2E-4FB9-978F-3A633DB06782}" destId="{779E5462-BA82-4A5A-9AF4-2DDE5154409B}" srcOrd="0" destOrd="0" presId="urn:microsoft.com/office/officeart/2005/8/layout/hierarchy3"/>
    <dgm:cxn modelId="{35922C92-D88A-420C-AFA7-7946934DD99E}" type="presOf" srcId="{7AA8C69E-D6F9-4277-BB57-CB7CBED43A2D}" destId="{EFC4FBD3-DA71-40CE-97EE-B7A6782787CB}" srcOrd="0" destOrd="0" presId="urn:microsoft.com/office/officeart/2005/8/layout/hierarchy3"/>
    <dgm:cxn modelId="{AC7F55FC-A235-495A-8683-0F73507FAB30}" srcId="{C74F007D-ABCA-454F-AAC6-1443F86B17C3}" destId="{7AA8C69E-D6F9-4277-BB57-CB7CBED43A2D}" srcOrd="1" destOrd="0" parTransId="{B2B32A81-1FE5-4690-8D2C-082497E4A094}" sibTransId="{843BD8F6-2CFB-4923-827C-4FD8C5563479}"/>
    <dgm:cxn modelId="{D3AA6CF8-6839-4218-803D-C780AE30BF60}" type="presOf" srcId="{3F1372DC-C1C5-4123-92D4-B397A8CE7887}" destId="{20E913CB-2DE5-472E-A063-7A71FD8450C8}" srcOrd="0" destOrd="0" presId="urn:microsoft.com/office/officeart/2005/8/layout/hierarchy3"/>
    <dgm:cxn modelId="{9E379075-FEDD-406E-B343-66DD17C7110D}" srcId="{C74F007D-ABCA-454F-AAC6-1443F86B17C3}" destId="{1DDA9F89-E61D-4761-B5FB-C302F312D57C}" srcOrd="2" destOrd="0" parTransId="{EA70786A-E869-43BF-8FCB-05173B9620A2}" sibTransId="{FD02B11F-FC63-41F9-B51B-E4059B4CACB9}"/>
    <dgm:cxn modelId="{2FD66B3A-DE73-4A47-9F37-27BE397F5231}" type="presOf" srcId="{45B09453-012E-4F69-A10F-8B7852FCB67C}" destId="{034DDBCE-9C1B-4579-8AC6-55E47A6F4B06}" srcOrd="0" destOrd="0" presId="urn:microsoft.com/office/officeart/2005/8/layout/hierarchy3"/>
    <dgm:cxn modelId="{D9BE845C-4417-4A02-B3EF-A009778AC15D}" type="presOf" srcId="{C74F007D-ABCA-454F-AAC6-1443F86B17C3}" destId="{2339E34B-4FDB-4522-83E2-32EFB58226F3}" srcOrd="0" destOrd="0" presId="urn:microsoft.com/office/officeart/2005/8/layout/hierarchy3"/>
    <dgm:cxn modelId="{275B9EFC-C59D-41FE-B5D0-8C76E62A4FFD}" type="presOf" srcId="{C74F007D-ABCA-454F-AAC6-1443F86B17C3}" destId="{4E4CE7F2-A95A-4842-A6C5-F833CAF4D38D}" srcOrd="1" destOrd="0" presId="urn:microsoft.com/office/officeart/2005/8/layout/hierarchy3"/>
    <dgm:cxn modelId="{4A6E9855-66B8-4222-AC4C-EE87549D8E24}" type="presOf" srcId="{1DDA9F89-E61D-4761-B5FB-C302F312D57C}" destId="{4B4F8FBB-B21E-4381-BAE0-F9CB31193A9B}" srcOrd="0" destOrd="0" presId="urn:microsoft.com/office/officeart/2005/8/layout/hierarchy3"/>
    <dgm:cxn modelId="{18C0DCED-7023-4A19-8F9F-D3B3B8B1A52E}" type="presOf" srcId="{EA70786A-E869-43BF-8FCB-05173B9620A2}" destId="{676BB33D-A1BE-4D9A-BEF4-81B433AB47BF}" srcOrd="0" destOrd="0" presId="urn:microsoft.com/office/officeart/2005/8/layout/hierarchy3"/>
    <dgm:cxn modelId="{7C103D31-CB70-483A-B838-8A43218716FD}" type="presOf" srcId="{0515228F-0218-43F1-B6D0-86ECAF960D90}" destId="{014EC4F7-8CB5-4374-8FA4-4939C9B20786}" srcOrd="0" destOrd="0" presId="urn:microsoft.com/office/officeart/2005/8/layout/hierarchy3"/>
    <dgm:cxn modelId="{58B6B29C-33B7-4BEB-9283-DEFD057AFC09}" srcId="{C74F007D-ABCA-454F-AAC6-1443F86B17C3}" destId="{0515228F-0218-43F1-B6D0-86ECAF960D90}" srcOrd="0" destOrd="0" parTransId="{3F1372DC-C1C5-4123-92D4-B397A8CE7887}" sibTransId="{EA788E11-0162-4DFB-98BD-1093AA53602A}"/>
    <dgm:cxn modelId="{E32F9CFA-F96D-4C8D-AD66-66E7A8DDF126}" type="presOf" srcId="{B2B32A81-1FE5-4690-8D2C-082497E4A094}" destId="{1759188B-02E6-4118-9989-D64C6C0D8261}" srcOrd="0" destOrd="0" presId="urn:microsoft.com/office/officeart/2005/8/layout/hierarchy3"/>
    <dgm:cxn modelId="{270F1B6C-E042-4260-8789-CDA50B51DF77}" srcId="{C74F007D-ABCA-454F-AAC6-1443F86B17C3}" destId="{ED8A9692-26BF-42A0-86C7-FD11602A9476}" srcOrd="3" destOrd="0" parTransId="{180201F1-8B2E-4FB9-978F-3A633DB06782}" sibTransId="{8760A562-6905-453D-9FEB-4062E05E6167}"/>
    <dgm:cxn modelId="{42149B8C-D36E-4706-ADC9-26102C99C19C}" srcId="{45B09453-012E-4F69-A10F-8B7852FCB67C}" destId="{C74F007D-ABCA-454F-AAC6-1443F86B17C3}" srcOrd="0" destOrd="0" parTransId="{FF48CD4C-EAE1-4E1B-B321-61C4E8904AD7}" sibTransId="{D9E4054D-AC77-44DD-A4A9-94E20CC1E5D6}"/>
    <dgm:cxn modelId="{B5954F61-C03E-4C28-A1CF-1094B1EB8E06}" type="presParOf" srcId="{034DDBCE-9C1B-4579-8AC6-55E47A6F4B06}" destId="{F261D763-1C49-439A-96B9-57E8658EEEB3}" srcOrd="0" destOrd="0" presId="urn:microsoft.com/office/officeart/2005/8/layout/hierarchy3"/>
    <dgm:cxn modelId="{6475C68B-7AF6-4D6C-A983-E57AEE5AC092}" type="presParOf" srcId="{F261D763-1C49-439A-96B9-57E8658EEEB3}" destId="{479642A2-D519-4E48-BBC3-6459F5F8B524}" srcOrd="0" destOrd="0" presId="urn:microsoft.com/office/officeart/2005/8/layout/hierarchy3"/>
    <dgm:cxn modelId="{444FB497-C404-41FF-B7D4-7E02296EB5DE}" type="presParOf" srcId="{479642A2-D519-4E48-BBC3-6459F5F8B524}" destId="{2339E34B-4FDB-4522-83E2-32EFB58226F3}" srcOrd="0" destOrd="0" presId="urn:microsoft.com/office/officeart/2005/8/layout/hierarchy3"/>
    <dgm:cxn modelId="{29F3E49F-1EB7-497B-8EAC-6BE6F7D26703}" type="presParOf" srcId="{479642A2-D519-4E48-BBC3-6459F5F8B524}" destId="{4E4CE7F2-A95A-4842-A6C5-F833CAF4D38D}" srcOrd="1" destOrd="0" presId="urn:microsoft.com/office/officeart/2005/8/layout/hierarchy3"/>
    <dgm:cxn modelId="{464A4AD9-2907-4C4C-B7B6-A8AA94267E8C}" type="presParOf" srcId="{F261D763-1C49-439A-96B9-57E8658EEEB3}" destId="{891F480D-1195-4B9C-A5AC-20ADF1C8148E}" srcOrd="1" destOrd="0" presId="urn:microsoft.com/office/officeart/2005/8/layout/hierarchy3"/>
    <dgm:cxn modelId="{284CE32E-61A3-4DD0-8502-57A7C31EE7A1}" type="presParOf" srcId="{891F480D-1195-4B9C-A5AC-20ADF1C8148E}" destId="{20E913CB-2DE5-472E-A063-7A71FD8450C8}" srcOrd="0" destOrd="0" presId="urn:microsoft.com/office/officeart/2005/8/layout/hierarchy3"/>
    <dgm:cxn modelId="{350F55CF-B250-4C43-8FCC-10699C44709D}" type="presParOf" srcId="{891F480D-1195-4B9C-A5AC-20ADF1C8148E}" destId="{014EC4F7-8CB5-4374-8FA4-4939C9B20786}" srcOrd="1" destOrd="0" presId="urn:microsoft.com/office/officeart/2005/8/layout/hierarchy3"/>
    <dgm:cxn modelId="{6F721600-11AE-4C2E-A513-0D32CEBA0ECD}" type="presParOf" srcId="{891F480D-1195-4B9C-A5AC-20ADF1C8148E}" destId="{1759188B-02E6-4118-9989-D64C6C0D8261}" srcOrd="2" destOrd="0" presId="urn:microsoft.com/office/officeart/2005/8/layout/hierarchy3"/>
    <dgm:cxn modelId="{15164872-F2CA-45EF-B24A-B85328859F9B}" type="presParOf" srcId="{891F480D-1195-4B9C-A5AC-20ADF1C8148E}" destId="{EFC4FBD3-DA71-40CE-97EE-B7A6782787CB}" srcOrd="3" destOrd="0" presId="urn:microsoft.com/office/officeart/2005/8/layout/hierarchy3"/>
    <dgm:cxn modelId="{256099A2-ED82-457F-8FC6-38F12F071B64}" type="presParOf" srcId="{891F480D-1195-4B9C-A5AC-20ADF1C8148E}" destId="{676BB33D-A1BE-4D9A-BEF4-81B433AB47BF}" srcOrd="4" destOrd="0" presId="urn:microsoft.com/office/officeart/2005/8/layout/hierarchy3"/>
    <dgm:cxn modelId="{E349ADBC-4F01-4DD7-884F-9B12CE4D4DC2}" type="presParOf" srcId="{891F480D-1195-4B9C-A5AC-20ADF1C8148E}" destId="{4B4F8FBB-B21E-4381-BAE0-F9CB31193A9B}" srcOrd="5" destOrd="0" presId="urn:microsoft.com/office/officeart/2005/8/layout/hierarchy3"/>
    <dgm:cxn modelId="{9804BF35-8137-47A3-97CB-2E5DABFBBA2C}" type="presParOf" srcId="{891F480D-1195-4B9C-A5AC-20ADF1C8148E}" destId="{779E5462-BA82-4A5A-9AF4-2DDE5154409B}" srcOrd="6" destOrd="0" presId="urn:microsoft.com/office/officeart/2005/8/layout/hierarchy3"/>
    <dgm:cxn modelId="{272F33E8-B796-4861-98CB-6689EFF26462}" type="presParOf" srcId="{891F480D-1195-4B9C-A5AC-20ADF1C8148E}" destId="{DAD3555C-E759-4AD5-9931-BE08749A47FC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B09453-012E-4F69-A10F-8B7852FCB67C}" type="doc">
      <dgm:prSet loTypeId="urn:microsoft.com/office/officeart/2005/8/layout/hierarchy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C74F007D-ABCA-454F-AAC6-1443F86B17C3}">
      <dgm:prSet phldrT="[Текст]"/>
      <dgm:spPr/>
      <dgm:t>
        <a:bodyPr/>
        <a:lstStyle/>
        <a:p>
          <a:r>
            <a:rPr lang="ru-RU" dirty="0" smtClean="0"/>
            <a:t>Рекомендуется</a:t>
          </a:r>
          <a:endParaRPr lang="ru-RU" dirty="0"/>
        </a:p>
      </dgm:t>
    </dgm:pt>
    <dgm:pt modelId="{FF48CD4C-EAE1-4E1B-B321-61C4E8904AD7}" type="parTrans" cxnId="{42149B8C-D36E-4706-ADC9-26102C99C19C}">
      <dgm:prSet/>
      <dgm:spPr/>
      <dgm:t>
        <a:bodyPr/>
        <a:lstStyle/>
        <a:p>
          <a:endParaRPr lang="ru-RU"/>
        </a:p>
      </dgm:t>
    </dgm:pt>
    <dgm:pt modelId="{D9E4054D-AC77-44DD-A4A9-94E20CC1E5D6}" type="sibTrans" cxnId="{42149B8C-D36E-4706-ADC9-26102C99C19C}">
      <dgm:prSet/>
      <dgm:spPr/>
      <dgm:t>
        <a:bodyPr/>
        <a:lstStyle/>
        <a:p>
          <a:endParaRPr lang="ru-RU"/>
        </a:p>
      </dgm:t>
    </dgm:pt>
    <dgm:pt modelId="{0515228F-0218-43F1-B6D0-86ECAF960D9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Максимальная </a:t>
          </a:r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информативность текста</a:t>
          </a:r>
          <a:endParaRPr lang="ru-RU" dirty="0"/>
        </a:p>
      </dgm:t>
    </dgm:pt>
    <dgm:pt modelId="{3F1372DC-C1C5-4123-92D4-B397A8CE7887}" type="parTrans" cxnId="{58B6B29C-33B7-4BEB-9283-DEFD057AFC09}">
      <dgm:prSet/>
      <dgm:spPr/>
      <dgm:t>
        <a:bodyPr/>
        <a:lstStyle/>
        <a:p>
          <a:endParaRPr lang="ru-RU"/>
        </a:p>
      </dgm:t>
    </dgm:pt>
    <dgm:pt modelId="{EA788E11-0162-4DFB-98BD-1093AA53602A}" type="sibTrans" cxnId="{58B6B29C-33B7-4BEB-9283-DEFD057AFC09}">
      <dgm:prSet/>
      <dgm:spPr/>
      <dgm:t>
        <a:bodyPr/>
        <a:lstStyle/>
        <a:p>
          <a:endParaRPr lang="ru-RU"/>
        </a:p>
      </dgm:t>
    </dgm:pt>
    <dgm:pt modelId="{7AA8C69E-D6F9-4277-BB57-CB7CBED43A2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Использование </a:t>
          </a:r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списков</a:t>
          </a:r>
          <a:endParaRPr lang="ru-RU" dirty="0"/>
        </a:p>
      </dgm:t>
    </dgm:pt>
    <dgm:pt modelId="{B2B32A81-1FE5-4690-8D2C-082497E4A094}" type="parTrans" cxnId="{AC7F55FC-A235-495A-8683-0F73507FAB30}">
      <dgm:prSet/>
      <dgm:spPr/>
      <dgm:t>
        <a:bodyPr/>
        <a:lstStyle/>
        <a:p>
          <a:endParaRPr lang="ru-RU"/>
        </a:p>
      </dgm:t>
    </dgm:pt>
    <dgm:pt modelId="{843BD8F6-2CFB-4923-827C-4FD8C5563479}" type="sibTrans" cxnId="{AC7F55FC-A235-495A-8683-0F73507FAB30}">
      <dgm:prSet/>
      <dgm:spPr/>
      <dgm:t>
        <a:bodyPr/>
        <a:lstStyle/>
        <a:p>
          <a:endParaRPr lang="ru-RU"/>
        </a:p>
      </dgm:t>
    </dgm:pt>
    <dgm:pt modelId="{1DDA9F89-E61D-4761-B5FB-C302F312D57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Использование табличного </a:t>
          </a:r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формата </a:t>
          </a:r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предъявления материала</a:t>
          </a:r>
          <a:endParaRPr lang="ru-RU" dirty="0"/>
        </a:p>
      </dgm:t>
    </dgm:pt>
    <dgm:pt modelId="{EA70786A-E869-43BF-8FCB-05173B9620A2}" type="parTrans" cxnId="{9E379075-FEDD-406E-B343-66DD17C7110D}">
      <dgm:prSet/>
      <dgm:spPr/>
      <dgm:t>
        <a:bodyPr/>
        <a:lstStyle/>
        <a:p>
          <a:endParaRPr lang="ru-RU"/>
        </a:p>
      </dgm:t>
    </dgm:pt>
    <dgm:pt modelId="{FD02B11F-FC63-41F9-B51B-E4059B4CACB9}" type="sibTrans" cxnId="{9E379075-FEDD-406E-B343-66DD17C7110D}">
      <dgm:prSet/>
      <dgm:spPr/>
      <dgm:t>
        <a:bodyPr/>
        <a:lstStyle/>
        <a:p>
          <a:endParaRPr lang="ru-RU"/>
        </a:p>
      </dgm:t>
    </dgm:pt>
    <dgm:pt modelId="{C1692664-0F4A-44A7-8286-9844C421B92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Горизонтальное </a:t>
          </a:r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расположение текстовой информации</a:t>
          </a:r>
          <a:endParaRPr lang="ru-RU" dirty="0"/>
        </a:p>
      </dgm:t>
    </dgm:pt>
    <dgm:pt modelId="{E6B475BE-0500-4012-BC95-0DC634B7AEAC}" type="parTrans" cxnId="{CCA70882-2033-4B25-B0F9-208A38EAF3B0}">
      <dgm:prSet/>
      <dgm:spPr/>
      <dgm:t>
        <a:bodyPr/>
        <a:lstStyle/>
        <a:p>
          <a:endParaRPr lang="ru-RU"/>
        </a:p>
      </dgm:t>
    </dgm:pt>
    <dgm:pt modelId="{4D3416ED-7659-4E7A-804D-C8CC590A7AD4}" type="sibTrans" cxnId="{CCA70882-2033-4B25-B0F9-208A38EAF3B0}">
      <dgm:prSet/>
      <dgm:spPr/>
      <dgm:t>
        <a:bodyPr/>
        <a:lstStyle/>
        <a:p>
          <a:endParaRPr lang="ru-RU"/>
        </a:p>
      </dgm:t>
    </dgm:pt>
    <dgm:pt modelId="{ED8A9692-26BF-42A0-86C7-FD11602A947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Каждому положению, идее должен быть отведен отдельный абзац текста</a:t>
          </a:r>
          <a:endParaRPr lang="ru-RU" dirty="0"/>
        </a:p>
      </dgm:t>
    </dgm:pt>
    <dgm:pt modelId="{180201F1-8B2E-4FB9-978F-3A633DB06782}" type="parTrans" cxnId="{270F1B6C-E042-4260-8789-CDA50B51DF77}">
      <dgm:prSet/>
      <dgm:spPr/>
      <dgm:t>
        <a:bodyPr/>
        <a:lstStyle/>
        <a:p>
          <a:endParaRPr lang="ru-RU"/>
        </a:p>
      </dgm:t>
    </dgm:pt>
    <dgm:pt modelId="{8760A562-6905-453D-9FEB-4062E05E6167}" type="sibTrans" cxnId="{270F1B6C-E042-4260-8789-CDA50B51DF77}">
      <dgm:prSet/>
      <dgm:spPr/>
      <dgm:t>
        <a:bodyPr/>
        <a:lstStyle/>
        <a:p>
          <a:endParaRPr lang="ru-RU"/>
        </a:p>
      </dgm:t>
    </dgm:pt>
    <dgm:pt modelId="{6CB6A7B2-5780-4722-992B-99318D4EC1B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Основную идею абзаца располагать в самом начале — в первой строке абзаца</a:t>
          </a:r>
          <a:endParaRPr lang="ru-RU" dirty="0"/>
        </a:p>
      </dgm:t>
    </dgm:pt>
    <dgm:pt modelId="{2AB04317-5BAD-413D-8E1F-A7D6644AE2A2}" type="parTrans" cxnId="{BB28C701-9279-446B-8426-0B7513147163}">
      <dgm:prSet/>
      <dgm:spPr/>
      <dgm:t>
        <a:bodyPr/>
        <a:lstStyle/>
        <a:p>
          <a:endParaRPr lang="ru-RU"/>
        </a:p>
      </dgm:t>
    </dgm:pt>
    <dgm:pt modelId="{3BB208B6-94A2-4B56-A2AE-FF1A999C4BF8}" type="sibTrans" cxnId="{BB28C701-9279-446B-8426-0B7513147163}">
      <dgm:prSet/>
      <dgm:spPr/>
      <dgm:t>
        <a:bodyPr/>
        <a:lstStyle/>
        <a:p>
          <a:endParaRPr lang="ru-RU"/>
        </a:p>
      </dgm:t>
    </dgm:pt>
    <dgm:pt modelId="{034DDBCE-9C1B-4579-8AC6-55E47A6F4B06}" type="pres">
      <dgm:prSet presAssocID="{45B09453-012E-4F69-A10F-8B7852FCB67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261D763-1C49-439A-96B9-57E8658EEEB3}" type="pres">
      <dgm:prSet presAssocID="{C74F007D-ABCA-454F-AAC6-1443F86B17C3}" presName="root" presStyleCnt="0"/>
      <dgm:spPr/>
    </dgm:pt>
    <dgm:pt modelId="{479642A2-D519-4E48-BBC3-6459F5F8B524}" type="pres">
      <dgm:prSet presAssocID="{C74F007D-ABCA-454F-AAC6-1443F86B17C3}" presName="rootComposite" presStyleCnt="0"/>
      <dgm:spPr/>
    </dgm:pt>
    <dgm:pt modelId="{2339E34B-4FDB-4522-83E2-32EFB58226F3}" type="pres">
      <dgm:prSet presAssocID="{C74F007D-ABCA-454F-AAC6-1443F86B17C3}" presName="rootText" presStyleLbl="node1" presStyleIdx="0" presStyleCnt="1" custScaleX="708268" custLinFactNeighborX="83779" custLinFactNeighborY="-12381"/>
      <dgm:spPr/>
      <dgm:t>
        <a:bodyPr/>
        <a:lstStyle/>
        <a:p>
          <a:endParaRPr lang="ru-RU"/>
        </a:p>
      </dgm:t>
    </dgm:pt>
    <dgm:pt modelId="{4E4CE7F2-A95A-4842-A6C5-F833CAF4D38D}" type="pres">
      <dgm:prSet presAssocID="{C74F007D-ABCA-454F-AAC6-1443F86B17C3}" presName="rootConnector" presStyleLbl="node1" presStyleIdx="0" presStyleCnt="1"/>
      <dgm:spPr/>
      <dgm:t>
        <a:bodyPr/>
        <a:lstStyle/>
        <a:p>
          <a:endParaRPr lang="ru-RU"/>
        </a:p>
      </dgm:t>
    </dgm:pt>
    <dgm:pt modelId="{891F480D-1195-4B9C-A5AC-20ADF1C8148E}" type="pres">
      <dgm:prSet presAssocID="{C74F007D-ABCA-454F-AAC6-1443F86B17C3}" presName="childShape" presStyleCnt="0"/>
      <dgm:spPr/>
    </dgm:pt>
    <dgm:pt modelId="{20E913CB-2DE5-472E-A063-7A71FD8450C8}" type="pres">
      <dgm:prSet presAssocID="{3F1372DC-C1C5-4123-92D4-B397A8CE7887}" presName="Name13" presStyleLbl="parChTrans1D2" presStyleIdx="0" presStyleCnt="6"/>
      <dgm:spPr/>
      <dgm:t>
        <a:bodyPr/>
        <a:lstStyle/>
        <a:p>
          <a:endParaRPr lang="ru-RU"/>
        </a:p>
      </dgm:t>
    </dgm:pt>
    <dgm:pt modelId="{014EC4F7-8CB5-4374-8FA4-4939C9B20786}" type="pres">
      <dgm:prSet presAssocID="{0515228F-0218-43F1-B6D0-86ECAF960D90}" presName="childText" presStyleLbl="bgAcc1" presStyleIdx="0" presStyleCnt="6" custScaleX="883985" custLinFactNeighborX="56484" custLinFactNeighborY="-4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59188B-02E6-4118-9989-D64C6C0D8261}" type="pres">
      <dgm:prSet presAssocID="{B2B32A81-1FE5-4690-8D2C-082497E4A094}" presName="Name13" presStyleLbl="parChTrans1D2" presStyleIdx="1" presStyleCnt="6"/>
      <dgm:spPr/>
      <dgm:t>
        <a:bodyPr/>
        <a:lstStyle/>
        <a:p>
          <a:endParaRPr lang="ru-RU"/>
        </a:p>
      </dgm:t>
    </dgm:pt>
    <dgm:pt modelId="{EFC4FBD3-DA71-40CE-97EE-B7A6782787CB}" type="pres">
      <dgm:prSet presAssocID="{7AA8C69E-D6F9-4277-BB57-CB7CBED43A2D}" presName="childText" presStyleLbl="bgAcc1" presStyleIdx="1" presStyleCnt="6" custScaleX="883985" custLinFactNeighborX="56484" custLinFactNeighborY="-4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BB33D-A1BE-4D9A-BEF4-81B433AB47BF}" type="pres">
      <dgm:prSet presAssocID="{EA70786A-E869-43BF-8FCB-05173B9620A2}" presName="Name13" presStyleLbl="parChTrans1D2" presStyleIdx="2" presStyleCnt="6"/>
      <dgm:spPr/>
      <dgm:t>
        <a:bodyPr/>
        <a:lstStyle/>
        <a:p>
          <a:endParaRPr lang="ru-RU"/>
        </a:p>
      </dgm:t>
    </dgm:pt>
    <dgm:pt modelId="{4B4F8FBB-B21E-4381-BAE0-F9CB31193A9B}" type="pres">
      <dgm:prSet presAssocID="{1DDA9F89-E61D-4761-B5FB-C302F312D57C}" presName="childText" presStyleLbl="bgAcc1" presStyleIdx="2" presStyleCnt="6" custScaleX="894114" custLinFactNeighborX="56484" custLinFactNeighborY="-4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CA5D0E-A6EB-4BFF-88C7-08CF2A0D088C}" type="pres">
      <dgm:prSet presAssocID="{E6B475BE-0500-4012-BC95-0DC634B7AEAC}" presName="Name13" presStyleLbl="parChTrans1D2" presStyleIdx="3" presStyleCnt="6"/>
      <dgm:spPr/>
      <dgm:t>
        <a:bodyPr/>
        <a:lstStyle/>
        <a:p>
          <a:endParaRPr lang="ru-RU"/>
        </a:p>
      </dgm:t>
    </dgm:pt>
    <dgm:pt modelId="{876D8FDD-14ED-4165-AFB9-6273F2F19C91}" type="pres">
      <dgm:prSet presAssocID="{C1692664-0F4A-44A7-8286-9844C421B926}" presName="childText" presStyleLbl="bgAcc1" presStyleIdx="3" presStyleCnt="6" custScaleX="902012" custLinFactNeighborX="56484" custLinFactNeighborY="-4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E5462-BA82-4A5A-9AF4-2DDE5154409B}" type="pres">
      <dgm:prSet presAssocID="{180201F1-8B2E-4FB9-978F-3A633DB06782}" presName="Name13" presStyleLbl="parChTrans1D2" presStyleIdx="4" presStyleCnt="6"/>
      <dgm:spPr/>
      <dgm:t>
        <a:bodyPr/>
        <a:lstStyle/>
        <a:p>
          <a:endParaRPr lang="ru-RU"/>
        </a:p>
      </dgm:t>
    </dgm:pt>
    <dgm:pt modelId="{DAD3555C-E759-4AD5-9931-BE08749A47FC}" type="pres">
      <dgm:prSet presAssocID="{ED8A9692-26BF-42A0-86C7-FD11602A9476}" presName="childText" presStyleLbl="bgAcc1" presStyleIdx="4" presStyleCnt="6" custScaleX="902012" custLinFactNeighborX="56484" custLinFactNeighborY="-4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54747-546F-4AA4-98D6-3C1450DFABCD}" type="pres">
      <dgm:prSet presAssocID="{2AB04317-5BAD-413D-8E1F-A7D6644AE2A2}" presName="Name13" presStyleLbl="parChTrans1D2" presStyleIdx="5" presStyleCnt="6"/>
      <dgm:spPr/>
      <dgm:t>
        <a:bodyPr/>
        <a:lstStyle/>
        <a:p>
          <a:endParaRPr lang="ru-RU"/>
        </a:p>
      </dgm:t>
    </dgm:pt>
    <dgm:pt modelId="{3C609088-8D3B-4BCC-8610-5048695F21C5}" type="pres">
      <dgm:prSet presAssocID="{6CB6A7B2-5780-4722-992B-99318D4EC1BD}" presName="childText" presStyleLbl="bgAcc1" presStyleIdx="5" presStyleCnt="6" custScaleX="902012" custLinFactNeighborX="56484" custLinFactNeighborY="-4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D66B3A-DE73-4A47-9F37-27BE397F5231}" type="presOf" srcId="{45B09453-012E-4F69-A10F-8B7852FCB67C}" destId="{034DDBCE-9C1B-4579-8AC6-55E47A6F4B06}" srcOrd="0" destOrd="0" presId="urn:microsoft.com/office/officeart/2005/8/layout/hierarchy3"/>
    <dgm:cxn modelId="{35922C92-D88A-420C-AFA7-7946934DD99E}" type="presOf" srcId="{7AA8C69E-D6F9-4277-BB57-CB7CBED43A2D}" destId="{EFC4FBD3-DA71-40CE-97EE-B7A6782787CB}" srcOrd="0" destOrd="0" presId="urn:microsoft.com/office/officeart/2005/8/layout/hierarchy3"/>
    <dgm:cxn modelId="{93EF85F5-1D4F-44EE-99F7-AF3E40D600C5}" type="presOf" srcId="{C1692664-0F4A-44A7-8286-9844C421B926}" destId="{876D8FDD-14ED-4165-AFB9-6273F2F19C91}" srcOrd="0" destOrd="0" presId="urn:microsoft.com/office/officeart/2005/8/layout/hierarchy3"/>
    <dgm:cxn modelId="{08614A7F-4A68-4B8C-BF8B-161D58B5859F}" type="presOf" srcId="{180201F1-8B2E-4FB9-978F-3A633DB06782}" destId="{779E5462-BA82-4A5A-9AF4-2DDE5154409B}" srcOrd="0" destOrd="0" presId="urn:microsoft.com/office/officeart/2005/8/layout/hierarchy3"/>
    <dgm:cxn modelId="{9E379075-FEDD-406E-B343-66DD17C7110D}" srcId="{C74F007D-ABCA-454F-AAC6-1443F86B17C3}" destId="{1DDA9F89-E61D-4761-B5FB-C302F312D57C}" srcOrd="2" destOrd="0" parTransId="{EA70786A-E869-43BF-8FCB-05173B9620A2}" sibTransId="{FD02B11F-FC63-41F9-B51B-E4059B4CACB9}"/>
    <dgm:cxn modelId="{18C0DCED-7023-4A19-8F9F-D3B3B8B1A52E}" type="presOf" srcId="{EA70786A-E869-43BF-8FCB-05173B9620A2}" destId="{676BB33D-A1BE-4D9A-BEF4-81B433AB47BF}" srcOrd="0" destOrd="0" presId="urn:microsoft.com/office/officeart/2005/8/layout/hierarchy3"/>
    <dgm:cxn modelId="{3FBDFE90-A2D2-4C71-A6F9-4CA2ADACDC98}" type="presOf" srcId="{2AB04317-5BAD-413D-8E1F-A7D6644AE2A2}" destId="{6B454747-546F-4AA4-98D6-3C1450DFABCD}" srcOrd="0" destOrd="0" presId="urn:microsoft.com/office/officeart/2005/8/layout/hierarchy3"/>
    <dgm:cxn modelId="{4A6E9855-66B8-4222-AC4C-EE87549D8E24}" type="presOf" srcId="{1DDA9F89-E61D-4761-B5FB-C302F312D57C}" destId="{4B4F8FBB-B21E-4381-BAE0-F9CB31193A9B}" srcOrd="0" destOrd="0" presId="urn:microsoft.com/office/officeart/2005/8/layout/hierarchy3"/>
    <dgm:cxn modelId="{270F1B6C-E042-4260-8789-CDA50B51DF77}" srcId="{C74F007D-ABCA-454F-AAC6-1443F86B17C3}" destId="{ED8A9692-26BF-42A0-86C7-FD11602A9476}" srcOrd="4" destOrd="0" parTransId="{180201F1-8B2E-4FB9-978F-3A633DB06782}" sibTransId="{8760A562-6905-453D-9FEB-4062E05E6167}"/>
    <dgm:cxn modelId="{CCA70882-2033-4B25-B0F9-208A38EAF3B0}" srcId="{C74F007D-ABCA-454F-AAC6-1443F86B17C3}" destId="{C1692664-0F4A-44A7-8286-9844C421B926}" srcOrd="3" destOrd="0" parTransId="{E6B475BE-0500-4012-BC95-0DC634B7AEAC}" sibTransId="{4D3416ED-7659-4E7A-804D-C8CC590A7AD4}"/>
    <dgm:cxn modelId="{C93FCEC6-4D0E-4664-A462-380F68D4C1B8}" type="presOf" srcId="{6CB6A7B2-5780-4722-992B-99318D4EC1BD}" destId="{3C609088-8D3B-4BCC-8610-5048695F21C5}" srcOrd="0" destOrd="0" presId="urn:microsoft.com/office/officeart/2005/8/layout/hierarchy3"/>
    <dgm:cxn modelId="{E32F9CFA-F96D-4C8D-AD66-66E7A8DDF126}" type="presOf" srcId="{B2B32A81-1FE5-4690-8D2C-082497E4A094}" destId="{1759188B-02E6-4118-9989-D64C6C0D8261}" srcOrd="0" destOrd="0" presId="urn:microsoft.com/office/officeart/2005/8/layout/hierarchy3"/>
    <dgm:cxn modelId="{D3AA6CF8-6839-4218-803D-C780AE30BF60}" type="presOf" srcId="{3F1372DC-C1C5-4123-92D4-B397A8CE7887}" destId="{20E913CB-2DE5-472E-A063-7A71FD8450C8}" srcOrd="0" destOrd="0" presId="urn:microsoft.com/office/officeart/2005/8/layout/hierarchy3"/>
    <dgm:cxn modelId="{D9BE845C-4417-4A02-B3EF-A009778AC15D}" type="presOf" srcId="{C74F007D-ABCA-454F-AAC6-1443F86B17C3}" destId="{2339E34B-4FDB-4522-83E2-32EFB58226F3}" srcOrd="0" destOrd="0" presId="urn:microsoft.com/office/officeart/2005/8/layout/hierarchy3"/>
    <dgm:cxn modelId="{58B6B29C-33B7-4BEB-9283-DEFD057AFC09}" srcId="{C74F007D-ABCA-454F-AAC6-1443F86B17C3}" destId="{0515228F-0218-43F1-B6D0-86ECAF960D90}" srcOrd="0" destOrd="0" parTransId="{3F1372DC-C1C5-4123-92D4-B397A8CE7887}" sibTransId="{EA788E11-0162-4DFB-98BD-1093AA53602A}"/>
    <dgm:cxn modelId="{42149B8C-D36E-4706-ADC9-26102C99C19C}" srcId="{45B09453-012E-4F69-A10F-8B7852FCB67C}" destId="{C74F007D-ABCA-454F-AAC6-1443F86B17C3}" srcOrd="0" destOrd="0" parTransId="{FF48CD4C-EAE1-4E1B-B321-61C4E8904AD7}" sibTransId="{D9E4054D-AC77-44DD-A4A9-94E20CC1E5D6}"/>
    <dgm:cxn modelId="{7C103D31-CB70-483A-B838-8A43218716FD}" type="presOf" srcId="{0515228F-0218-43F1-B6D0-86ECAF960D90}" destId="{014EC4F7-8CB5-4374-8FA4-4939C9B20786}" srcOrd="0" destOrd="0" presId="urn:microsoft.com/office/officeart/2005/8/layout/hierarchy3"/>
    <dgm:cxn modelId="{05989116-C62F-4A6B-AEDA-1E8155262E9A}" type="presOf" srcId="{E6B475BE-0500-4012-BC95-0DC634B7AEAC}" destId="{DECA5D0E-A6EB-4BFF-88C7-08CF2A0D088C}" srcOrd="0" destOrd="0" presId="urn:microsoft.com/office/officeart/2005/8/layout/hierarchy3"/>
    <dgm:cxn modelId="{D11256E2-00BC-4A31-BC7F-684FFDD806DA}" type="presOf" srcId="{ED8A9692-26BF-42A0-86C7-FD11602A9476}" destId="{DAD3555C-E759-4AD5-9931-BE08749A47FC}" srcOrd="0" destOrd="0" presId="urn:microsoft.com/office/officeart/2005/8/layout/hierarchy3"/>
    <dgm:cxn modelId="{AC7F55FC-A235-495A-8683-0F73507FAB30}" srcId="{C74F007D-ABCA-454F-AAC6-1443F86B17C3}" destId="{7AA8C69E-D6F9-4277-BB57-CB7CBED43A2D}" srcOrd="1" destOrd="0" parTransId="{B2B32A81-1FE5-4690-8D2C-082497E4A094}" sibTransId="{843BD8F6-2CFB-4923-827C-4FD8C5563479}"/>
    <dgm:cxn modelId="{275B9EFC-C59D-41FE-B5D0-8C76E62A4FFD}" type="presOf" srcId="{C74F007D-ABCA-454F-AAC6-1443F86B17C3}" destId="{4E4CE7F2-A95A-4842-A6C5-F833CAF4D38D}" srcOrd="1" destOrd="0" presId="urn:microsoft.com/office/officeart/2005/8/layout/hierarchy3"/>
    <dgm:cxn modelId="{BB28C701-9279-446B-8426-0B7513147163}" srcId="{C74F007D-ABCA-454F-AAC6-1443F86B17C3}" destId="{6CB6A7B2-5780-4722-992B-99318D4EC1BD}" srcOrd="5" destOrd="0" parTransId="{2AB04317-5BAD-413D-8E1F-A7D6644AE2A2}" sibTransId="{3BB208B6-94A2-4B56-A2AE-FF1A999C4BF8}"/>
    <dgm:cxn modelId="{B5954F61-C03E-4C28-A1CF-1094B1EB8E06}" type="presParOf" srcId="{034DDBCE-9C1B-4579-8AC6-55E47A6F4B06}" destId="{F261D763-1C49-439A-96B9-57E8658EEEB3}" srcOrd="0" destOrd="0" presId="urn:microsoft.com/office/officeart/2005/8/layout/hierarchy3"/>
    <dgm:cxn modelId="{6475C68B-7AF6-4D6C-A983-E57AEE5AC092}" type="presParOf" srcId="{F261D763-1C49-439A-96B9-57E8658EEEB3}" destId="{479642A2-D519-4E48-BBC3-6459F5F8B524}" srcOrd="0" destOrd="0" presId="urn:microsoft.com/office/officeart/2005/8/layout/hierarchy3"/>
    <dgm:cxn modelId="{444FB497-C404-41FF-B7D4-7E02296EB5DE}" type="presParOf" srcId="{479642A2-D519-4E48-BBC3-6459F5F8B524}" destId="{2339E34B-4FDB-4522-83E2-32EFB58226F3}" srcOrd="0" destOrd="0" presId="urn:microsoft.com/office/officeart/2005/8/layout/hierarchy3"/>
    <dgm:cxn modelId="{29F3E49F-1EB7-497B-8EAC-6BE6F7D26703}" type="presParOf" srcId="{479642A2-D519-4E48-BBC3-6459F5F8B524}" destId="{4E4CE7F2-A95A-4842-A6C5-F833CAF4D38D}" srcOrd="1" destOrd="0" presId="urn:microsoft.com/office/officeart/2005/8/layout/hierarchy3"/>
    <dgm:cxn modelId="{464A4AD9-2907-4C4C-B7B6-A8AA94267E8C}" type="presParOf" srcId="{F261D763-1C49-439A-96B9-57E8658EEEB3}" destId="{891F480D-1195-4B9C-A5AC-20ADF1C8148E}" srcOrd="1" destOrd="0" presId="urn:microsoft.com/office/officeart/2005/8/layout/hierarchy3"/>
    <dgm:cxn modelId="{284CE32E-61A3-4DD0-8502-57A7C31EE7A1}" type="presParOf" srcId="{891F480D-1195-4B9C-A5AC-20ADF1C8148E}" destId="{20E913CB-2DE5-472E-A063-7A71FD8450C8}" srcOrd="0" destOrd="0" presId="urn:microsoft.com/office/officeart/2005/8/layout/hierarchy3"/>
    <dgm:cxn modelId="{350F55CF-B250-4C43-8FCC-10699C44709D}" type="presParOf" srcId="{891F480D-1195-4B9C-A5AC-20ADF1C8148E}" destId="{014EC4F7-8CB5-4374-8FA4-4939C9B20786}" srcOrd="1" destOrd="0" presId="urn:microsoft.com/office/officeart/2005/8/layout/hierarchy3"/>
    <dgm:cxn modelId="{6F721600-11AE-4C2E-A513-0D32CEBA0ECD}" type="presParOf" srcId="{891F480D-1195-4B9C-A5AC-20ADF1C8148E}" destId="{1759188B-02E6-4118-9989-D64C6C0D8261}" srcOrd="2" destOrd="0" presId="urn:microsoft.com/office/officeart/2005/8/layout/hierarchy3"/>
    <dgm:cxn modelId="{15164872-F2CA-45EF-B24A-B85328859F9B}" type="presParOf" srcId="{891F480D-1195-4B9C-A5AC-20ADF1C8148E}" destId="{EFC4FBD3-DA71-40CE-97EE-B7A6782787CB}" srcOrd="3" destOrd="0" presId="urn:microsoft.com/office/officeart/2005/8/layout/hierarchy3"/>
    <dgm:cxn modelId="{256099A2-ED82-457F-8FC6-38F12F071B64}" type="presParOf" srcId="{891F480D-1195-4B9C-A5AC-20ADF1C8148E}" destId="{676BB33D-A1BE-4D9A-BEF4-81B433AB47BF}" srcOrd="4" destOrd="0" presId="urn:microsoft.com/office/officeart/2005/8/layout/hierarchy3"/>
    <dgm:cxn modelId="{E349ADBC-4F01-4DD7-884F-9B12CE4D4DC2}" type="presParOf" srcId="{891F480D-1195-4B9C-A5AC-20ADF1C8148E}" destId="{4B4F8FBB-B21E-4381-BAE0-F9CB31193A9B}" srcOrd="5" destOrd="0" presId="urn:microsoft.com/office/officeart/2005/8/layout/hierarchy3"/>
    <dgm:cxn modelId="{CD5B5E98-5AFC-488E-8BCF-138B14611F02}" type="presParOf" srcId="{891F480D-1195-4B9C-A5AC-20ADF1C8148E}" destId="{DECA5D0E-A6EB-4BFF-88C7-08CF2A0D088C}" srcOrd="6" destOrd="0" presId="urn:microsoft.com/office/officeart/2005/8/layout/hierarchy3"/>
    <dgm:cxn modelId="{597DFB90-ABA9-4732-B046-3D623676E1CF}" type="presParOf" srcId="{891F480D-1195-4B9C-A5AC-20ADF1C8148E}" destId="{876D8FDD-14ED-4165-AFB9-6273F2F19C91}" srcOrd="7" destOrd="0" presId="urn:microsoft.com/office/officeart/2005/8/layout/hierarchy3"/>
    <dgm:cxn modelId="{9804BF35-8137-47A3-97CB-2E5DABFBBA2C}" type="presParOf" srcId="{891F480D-1195-4B9C-A5AC-20ADF1C8148E}" destId="{779E5462-BA82-4A5A-9AF4-2DDE5154409B}" srcOrd="8" destOrd="0" presId="urn:microsoft.com/office/officeart/2005/8/layout/hierarchy3"/>
    <dgm:cxn modelId="{272F33E8-B796-4861-98CB-6689EFF26462}" type="presParOf" srcId="{891F480D-1195-4B9C-A5AC-20ADF1C8148E}" destId="{DAD3555C-E759-4AD5-9931-BE08749A47FC}" srcOrd="9" destOrd="0" presId="urn:microsoft.com/office/officeart/2005/8/layout/hierarchy3"/>
    <dgm:cxn modelId="{D965AC39-995F-4F29-9AA4-5ABD15296283}" type="presParOf" srcId="{891F480D-1195-4B9C-A5AC-20ADF1C8148E}" destId="{6B454747-546F-4AA4-98D6-3C1450DFABCD}" srcOrd="10" destOrd="0" presId="urn:microsoft.com/office/officeart/2005/8/layout/hierarchy3"/>
    <dgm:cxn modelId="{AE86B101-6EA5-4853-8282-AC6DB310016A}" type="presParOf" srcId="{891F480D-1195-4B9C-A5AC-20ADF1C8148E}" destId="{3C609088-8D3B-4BCC-8610-5048695F21C5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DF4E15-061A-4F24-928F-5DF791D31F2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3E9AFD-EDC3-45DC-99A8-7907EF642B35}">
      <dgm:prSet phldrT="[Текст]" custT="1"/>
      <dgm:spPr/>
      <dgm:t>
        <a:bodyPr/>
        <a:lstStyle/>
        <a:p>
          <a:r>
            <a:rPr lang="ru-RU" sz="3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РЕКОМЕНДУЕМЫЕ </a:t>
          </a:r>
          <a:r>
            <a:rPr lang="ru-RU" sz="3600" b="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РАЗМЕРЫ ШРИФТОВ</a:t>
          </a:r>
          <a:endParaRPr lang="ru-RU" sz="3600" b="0" dirty="0"/>
        </a:p>
      </dgm:t>
    </dgm:pt>
    <dgm:pt modelId="{FFD2CB5F-CCFC-46F6-AFB6-07DD1418E852}" type="parTrans" cxnId="{C5FBC70F-62DB-4326-BBE4-C01D0D2CB689}">
      <dgm:prSet/>
      <dgm:spPr/>
      <dgm:t>
        <a:bodyPr/>
        <a:lstStyle/>
        <a:p>
          <a:endParaRPr lang="ru-RU"/>
        </a:p>
      </dgm:t>
    </dgm:pt>
    <dgm:pt modelId="{D35207E6-22D6-4026-8FCE-7267CA36077C}" type="sibTrans" cxnId="{C5FBC70F-62DB-4326-BBE4-C01D0D2CB689}">
      <dgm:prSet/>
      <dgm:spPr/>
      <dgm:t>
        <a:bodyPr/>
        <a:lstStyle/>
        <a:p>
          <a:endParaRPr lang="ru-RU"/>
        </a:p>
      </dgm:t>
    </dgm:pt>
    <dgm:pt modelId="{CA4F0B42-AA5B-4E96-B119-160B161278F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Заголовки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 менее 32 пунктов и не более 50, оптимально — </a:t>
          </a:r>
          <a:r>
            <a: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36 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пунктов</a:t>
          </a:r>
          <a:endParaRPr lang="ru-RU" sz="2400" dirty="0"/>
        </a:p>
      </dgm:t>
    </dgm:pt>
    <dgm:pt modelId="{9CEAC813-7E42-4F40-A9BB-34D0F83D5F49}" type="parTrans" cxnId="{9224B113-B159-402B-90AC-9A9C046D6232}">
      <dgm:prSet/>
      <dgm:spPr/>
      <dgm:t>
        <a:bodyPr/>
        <a:lstStyle/>
        <a:p>
          <a:endParaRPr lang="ru-RU"/>
        </a:p>
      </dgm:t>
    </dgm:pt>
    <dgm:pt modelId="{9B7B73F7-EC36-4143-9F91-0AF659980731}" type="sibTrans" cxnId="{9224B113-B159-402B-90AC-9A9C046D6232}">
      <dgm:prSet/>
      <dgm:spPr/>
      <dgm:t>
        <a:bodyPr/>
        <a:lstStyle/>
        <a:p>
          <a:endParaRPr lang="ru-RU"/>
        </a:p>
      </dgm:t>
    </dgm:pt>
    <dgm:pt modelId="{EB01E248-FCB7-482E-B2C0-FEC896827F0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Основной текст</a:t>
          </a:r>
        </a:p>
        <a:p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не менее 18 пунктов и не более 32, оптимально — </a:t>
          </a:r>
          <a:r>
            <a: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24 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пункт</a:t>
          </a:r>
          <a:endParaRPr lang="ru-RU" sz="2400" dirty="0"/>
        </a:p>
      </dgm:t>
    </dgm:pt>
    <dgm:pt modelId="{00B9D4F1-98A9-4959-B82D-84D924CC76E1}" type="parTrans" cxnId="{F7484158-B276-4705-A78C-07112F917BDB}">
      <dgm:prSet/>
      <dgm:spPr/>
      <dgm:t>
        <a:bodyPr/>
        <a:lstStyle/>
        <a:p>
          <a:endParaRPr lang="ru-RU"/>
        </a:p>
      </dgm:t>
    </dgm:pt>
    <dgm:pt modelId="{E1E35199-631A-4443-AC39-6EC4CF22E8A5}" type="sibTrans" cxnId="{F7484158-B276-4705-A78C-07112F917BDB}">
      <dgm:prSet/>
      <dgm:spPr/>
      <dgm:t>
        <a:bodyPr/>
        <a:lstStyle/>
        <a:p>
          <a:endParaRPr lang="ru-RU"/>
        </a:p>
      </dgm:t>
    </dgm:pt>
    <dgm:pt modelId="{1E7293DC-1777-4EC7-BB8B-5E511FDCC251}" type="pres">
      <dgm:prSet presAssocID="{68DF4E15-061A-4F24-928F-5DF791D31F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07CE56A-5254-46FF-99E5-E01FED11F373}" type="pres">
      <dgm:prSet presAssocID="{C13E9AFD-EDC3-45DC-99A8-7907EF642B35}" presName="hierRoot1" presStyleCnt="0"/>
      <dgm:spPr/>
    </dgm:pt>
    <dgm:pt modelId="{37FD342A-9826-4715-883F-FE475139BA58}" type="pres">
      <dgm:prSet presAssocID="{C13E9AFD-EDC3-45DC-99A8-7907EF642B35}" presName="composite" presStyleCnt="0"/>
      <dgm:spPr/>
    </dgm:pt>
    <dgm:pt modelId="{52A50CCA-45A9-40CB-91DF-A02E47AF7583}" type="pres">
      <dgm:prSet presAssocID="{C13E9AFD-EDC3-45DC-99A8-7907EF642B35}" presName="background" presStyleLbl="node0" presStyleIdx="0" presStyleCnt="1"/>
      <dgm:spPr/>
    </dgm:pt>
    <dgm:pt modelId="{9DD0FCA5-F15A-48E6-86E1-B25E894E4A97}" type="pres">
      <dgm:prSet presAssocID="{C13E9AFD-EDC3-45DC-99A8-7907EF642B35}" presName="text" presStyleLbl="fgAcc0" presStyleIdx="0" presStyleCnt="1" custScaleX="400626" custLinFactNeighborX="541" custLinFactNeighborY="-8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53653F-90A7-48CF-AB58-1D64C5CF0179}" type="pres">
      <dgm:prSet presAssocID="{C13E9AFD-EDC3-45DC-99A8-7907EF642B35}" presName="hierChild2" presStyleCnt="0"/>
      <dgm:spPr/>
    </dgm:pt>
    <dgm:pt modelId="{0CE0397B-8419-4954-8024-DACA0586145A}" type="pres">
      <dgm:prSet presAssocID="{9CEAC813-7E42-4F40-A9BB-34D0F83D5F49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FAA5FF8-0E1F-4C43-BAFA-A07357377287}" type="pres">
      <dgm:prSet presAssocID="{CA4F0B42-AA5B-4E96-B119-160B161278F3}" presName="hierRoot2" presStyleCnt="0"/>
      <dgm:spPr/>
    </dgm:pt>
    <dgm:pt modelId="{46D4B307-FC10-4164-81A0-2F0C1361A144}" type="pres">
      <dgm:prSet presAssocID="{CA4F0B42-AA5B-4E96-B119-160B161278F3}" presName="composite2" presStyleCnt="0"/>
      <dgm:spPr/>
    </dgm:pt>
    <dgm:pt modelId="{639E605F-C38E-40DF-AAFC-D0A364604916}" type="pres">
      <dgm:prSet presAssocID="{CA4F0B42-AA5B-4E96-B119-160B161278F3}" presName="background2" presStyleLbl="node2" presStyleIdx="0" presStyleCnt="2"/>
      <dgm:spPr/>
    </dgm:pt>
    <dgm:pt modelId="{FBCCDD54-9E72-47EB-B6E5-B1FE22E2F2BF}" type="pres">
      <dgm:prSet presAssocID="{CA4F0B42-AA5B-4E96-B119-160B161278F3}" presName="text2" presStyleLbl="fgAcc2" presStyleIdx="0" presStyleCnt="2" custScaleX="155701" custScaleY="128444" custLinFactNeighborX="-27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B90E50-2D17-4400-BBCE-87112040091A}" type="pres">
      <dgm:prSet presAssocID="{CA4F0B42-AA5B-4E96-B119-160B161278F3}" presName="hierChild3" presStyleCnt="0"/>
      <dgm:spPr/>
    </dgm:pt>
    <dgm:pt modelId="{BFBF7AE9-34AE-4A13-B83F-86B8871D8566}" type="pres">
      <dgm:prSet presAssocID="{00B9D4F1-98A9-4959-B82D-84D924CC76E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D51BEA85-4EA1-4A81-98AB-17C4B3343650}" type="pres">
      <dgm:prSet presAssocID="{EB01E248-FCB7-482E-B2C0-FEC896827F06}" presName="hierRoot2" presStyleCnt="0"/>
      <dgm:spPr/>
    </dgm:pt>
    <dgm:pt modelId="{11338E96-17E9-4A47-AA09-426FD46AF8BD}" type="pres">
      <dgm:prSet presAssocID="{EB01E248-FCB7-482E-B2C0-FEC896827F06}" presName="composite2" presStyleCnt="0"/>
      <dgm:spPr/>
    </dgm:pt>
    <dgm:pt modelId="{18F3131F-6206-4A66-B0A8-321149EC157F}" type="pres">
      <dgm:prSet presAssocID="{EB01E248-FCB7-482E-B2C0-FEC896827F06}" presName="background2" presStyleLbl="node2" presStyleIdx="1" presStyleCnt="2"/>
      <dgm:spPr/>
    </dgm:pt>
    <dgm:pt modelId="{01C0B9D3-A464-4232-8432-168BEC9BFC0E}" type="pres">
      <dgm:prSet presAssocID="{EB01E248-FCB7-482E-B2C0-FEC896827F06}" presName="text2" presStyleLbl="fgAcc2" presStyleIdx="1" presStyleCnt="2" custScaleX="158988" custScaleY="1284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A34C0C-D376-4ECB-891C-71552760EBCD}" type="pres">
      <dgm:prSet presAssocID="{EB01E248-FCB7-482E-B2C0-FEC896827F06}" presName="hierChild3" presStyleCnt="0"/>
      <dgm:spPr/>
    </dgm:pt>
  </dgm:ptLst>
  <dgm:cxnLst>
    <dgm:cxn modelId="{74AAE875-6F6E-43EE-8A33-657C3B8B00DF}" type="presOf" srcId="{CA4F0B42-AA5B-4E96-B119-160B161278F3}" destId="{FBCCDD54-9E72-47EB-B6E5-B1FE22E2F2BF}" srcOrd="0" destOrd="0" presId="urn:microsoft.com/office/officeart/2005/8/layout/hierarchy1"/>
    <dgm:cxn modelId="{2B4D734B-45C4-4312-8F99-53A86CCD14DF}" type="presOf" srcId="{68DF4E15-061A-4F24-928F-5DF791D31F24}" destId="{1E7293DC-1777-4EC7-BB8B-5E511FDCC251}" srcOrd="0" destOrd="0" presId="urn:microsoft.com/office/officeart/2005/8/layout/hierarchy1"/>
    <dgm:cxn modelId="{8DE41FB2-699C-4EC7-B393-640C08165043}" type="presOf" srcId="{00B9D4F1-98A9-4959-B82D-84D924CC76E1}" destId="{BFBF7AE9-34AE-4A13-B83F-86B8871D8566}" srcOrd="0" destOrd="0" presId="urn:microsoft.com/office/officeart/2005/8/layout/hierarchy1"/>
    <dgm:cxn modelId="{9224B113-B159-402B-90AC-9A9C046D6232}" srcId="{C13E9AFD-EDC3-45DC-99A8-7907EF642B35}" destId="{CA4F0B42-AA5B-4E96-B119-160B161278F3}" srcOrd="0" destOrd="0" parTransId="{9CEAC813-7E42-4F40-A9BB-34D0F83D5F49}" sibTransId="{9B7B73F7-EC36-4143-9F91-0AF659980731}"/>
    <dgm:cxn modelId="{D0993DC4-ADF6-43BF-8862-50A41BE77780}" type="presOf" srcId="{C13E9AFD-EDC3-45DC-99A8-7907EF642B35}" destId="{9DD0FCA5-F15A-48E6-86E1-B25E894E4A97}" srcOrd="0" destOrd="0" presId="urn:microsoft.com/office/officeart/2005/8/layout/hierarchy1"/>
    <dgm:cxn modelId="{F7484158-B276-4705-A78C-07112F917BDB}" srcId="{C13E9AFD-EDC3-45DC-99A8-7907EF642B35}" destId="{EB01E248-FCB7-482E-B2C0-FEC896827F06}" srcOrd="1" destOrd="0" parTransId="{00B9D4F1-98A9-4959-B82D-84D924CC76E1}" sibTransId="{E1E35199-631A-4443-AC39-6EC4CF22E8A5}"/>
    <dgm:cxn modelId="{EF234A5B-8038-4CB2-99AC-EE1A32F75964}" type="presOf" srcId="{EB01E248-FCB7-482E-B2C0-FEC896827F06}" destId="{01C0B9D3-A464-4232-8432-168BEC9BFC0E}" srcOrd="0" destOrd="0" presId="urn:microsoft.com/office/officeart/2005/8/layout/hierarchy1"/>
    <dgm:cxn modelId="{C5FBC70F-62DB-4326-BBE4-C01D0D2CB689}" srcId="{68DF4E15-061A-4F24-928F-5DF791D31F24}" destId="{C13E9AFD-EDC3-45DC-99A8-7907EF642B35}" srcOrd="0" destOrd="0" parTransId="{FFD2CB5F-CCFC-46F6-AFB6-07DD1418E852}" sibTransId="{D35207E6-22D6-4026-8FCE-7267CA36077C}"/>
    <dgm:cxn modelId="{4F408645-072A-4175-A7FE-BFBCCACD7B50}" type="presOf" srcId="{9CEAC813-7E42-4F40-A9BB-34D0F83D5F49}" destId="{0CE0397B-8419-4954-8024-DACA0586145A}" srcOrd="0" destOrd="0" presId="urn:microsoft.com/office/officeart/2005/8/layout/hierarchy1"/>
    <dgm:cxn modelId="{ED83A04D-3883-4CB3-87AA-7FE12D80398F}" type="presParOf" srcId="{1E7293DC-1777-4EC7-BB8B-5E511FDCC251}" destId="{A07CE56A-5254-46FF-99E5-E01FED11F373}" srcOrd="0" destOrd="0" presId="urn:microsoft.com/office/officeart/2005/8/layout/hierarchy1"/>
    <dgm:cxn modelId="{76027735-6968-4BC6-8686-FE64EC61FC03}" type="presParOf" srcId="{A07CE56A-5254-46FF-99E5-E01FED11F373}" destId="{37FD342A-9826-4715-883F-FE475139BA58}" srcOrd="0" destOrd="0" presId="urn:microsoft.com/office/officeart/2005/8/layout/hierarchy1"/>
    <dgm:cxn modelId="{A1A0EC03-F7B1-4615-A6DD-DA7BEE61FD16}" type="presParOf" srcId="{37FD342A-9826-4715-883F-FE475139BA58}" destId="{52A50CCA-45A9-40CB-91DF-A02E47AF7583}" srcOrd="0" destOrd="0" presId="urn:microsoft.com/office/officeart/2005/8/layout/hierarchy1"/>
    <dgm:cxn modelId="{5C9802FF-2E00-47FF-BA96-08434ED6058F}" type="presParOf" srcId="{37FD342A-9826-4715-883F-FE475139BA58}" destId="{9DD0FCA5-F15A-48E6-86E1-B25E894E4A97}" srcOrd="1" destOrd="0" presId="urn:microsoft.com/office/officeart/2005/8/layout/hierarchy1"/>
    <dgm:cxn modelId="{4C2B26CB-E325-4B26-B5ED-EC4FCF6766D9}" type="presParOf" srcId="{A07CE56A-5254-46FF-99E5-E01FED11F373}" destId="{3C53653F-90A7-48CF-AB58-1D64C5CF0179}" srcOrd="1" destOrd="0" presId="urn:microsoft.com/office/officeart/2005/8/layout/hierarchy1"/>
    <dgm:cxn modelId="{F62DDB96-C51E-492E-86C0-0976E13E4C98}" type="presParOf" srcId="{3C53653F-90A7-48CF-AB58-1D64C5CF0179}" destId="{0CE0397B-8419-4954-8024-DACA0586145A}" srcOrd="0" destOrd="0" presId="urn:microsoft.com/office/officeart/2005/8/layout/hierarchy1"/>
    <dgm:cxn modelId="{F26A8E0F-4D28-4426-9FB8-286C174AD1C7}" type="presParOf" srcId="{3C53653F-90A7-48CF-AB58-1D64C5CF0179}" destId="{6FAA5FF8-0E1F-4C43-BAFA-A07357377287}" srcOrd="1" destOrd="0" presId="urn:microsoft.com/office/officeart/2005/8/layout/hierarchy1"/>
    <dgm:cxn modelId="{7918ED25-775A-468F-9FC3-E091025405DA}" type="presParOf" srcId="{6FAA5FF8-0E1F-4C43-BAFA-A07357377287}" destId="{46D4B307-FC10-4164-81A0-2F0C1361A144}" srcOrd="0" destOrd="0" presId="urn:microsoft.com/office/officeart/2005/8/layout/hierarchy1"/>
    <dgm:cxn modelId="{B1C0B527-AAD1-43E4-B688-03B9311BF7A3}" type="presParOf" srcId="{46D4B307-FC10-4164-81A0-2F0C1361A144}" destId="{639E605F-C38E-40DF-AAFC-D0A364604916}" srcOrd="0" destOrd="0" presId="urn:microsoft.com/office/officeart/2005/8/layout/hierarchy1"/>
    <dgm:cxn modelId="{59F87887-A4B4-498E-B938-F0249930FB35}" type="presParOf" srcId="{46D4B307-FC10-4164-81A0-2F0C1361A144}" destId="{FBCCDD54-9E72-47EB-B6E5-B1FE22E2F2BF}" srcOrd="1" destOrd="0" presId="urn:microsoft.com/office/officeart/2005/8/layout/hierarchy1"/>
    <dgm:cxn modelId="{6142FE07-49F8-4F83-A437-1F6790138307}" type="presParOf" srcId="{6FAA5FF8-0E1F-4C43-BAFA-A07357377287}" destId="{31B90E50-2D17-4400-BBCE-87112040091A}" srcOrd="1" destOrd="0" presId="urn:microsoft.com/office/officeart/2005/8/layout/hierarchy1"/>
    <dgm:cxn modelId="{35112D8F-ABCA-4C5A-B96F-2CFA2490C3DD}" type="presParOf" srcId="{3C53653F-90A7-48CF-AB58-1D64C5CF0179}" destId="{BFBF7AE9-34AE-4A13-B83F-86B8871D8566}" srcOrd="2" destOrd="0" presId="urn:microsoft.com/office/officeart/2005/8/layout/hierarchy1"/>
    <dgm:cxn modelId="{2DBFF7AE-AC07-47C9-9974-4B6B4C23B81D}" type="presParOf" srcId="{3C53653F-90A7-48CF-AB58-1D64C5CF0179}" destId="{D51BEA85-4EA1-4A81-98AB-17C4B3343650}" srcOrd="3" destOrd="0" presId="urn:microsoft.com/office/officeart/2005/8/layout/hierarchy1"/>
    <dgm:cxn modelId="{12EBD0EC-334F-477F-9985-3C6B18EC7B70}" type="presParOf" srcId="{D51BEA85-4EA1-4A81-98AB-17C4B3343650}" destId="{11338E96-17E9-4A47-AA09-426FD46AF8BD}" srcOrd="0" destOrd="0" presId="urn:microsoft.com/office/officeart/2005/8/layout/hierarchy1"/>
    <dgm:cxn modelId="{93FA17A0-FBB9-4DC8-82FD-3D0E5C7DF4E9}" type="presParOf" srcId="{11338E96-17E9-4A47-AA09-426FD46AF8BD}" destId="{18F3131F-6206-4A66-B0A8-321149EC157F}" srcOrd="0" destOrd="0" presId="urn:microsoft.com/office/officeart/2005/8/layout/hierarchy1"/>
    <dgm:cxn modelId="{D3827308-44DC-489A-8523-24C64EAB5E58}" type="presParOf" srcId="{11338E96-17E9-4A47-AA09-426FD46AF8BD}" destId="{01C0B9D3-A464-4232-8432-168BEC9BFC0E}" srcOrd="1" destOrd="0" presId="urn:microsoft.com/office/officeart/2005/8/layout/hierarchy1"/>
    <dgm:cxn modelId="{25D592F0-B980-42C9-BE13-E8D718AF19A7}" type="presParOf" srcId="{D51BEA85-4EA1-4A81-98AB-17C4B3343650}" destId="{F6A34C0C-D376-4ECB-891C-71552760EBC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EC5026-39B4-4855-B2E1-E8F8CBDB96AC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08CC12-1FBD-4AA9-8601-E3AE83ECAECB}">
      <dgm:prSet phldrT="[Текст]" custT="1"/>
      <dgm:spPr/>
      <dgm:t>
        <a:bodyPr/>
        <a:lstStyle/>
        <a:p>
          <a:pPr algn="ctr"/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 следует злоупотреблять прописными буквами </a:t>
          </a:r>
          <a:endParaRPr lang="ru-RU" sz="2400" b="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84F923-9A93-4C84-BBD2-5DE82D4F38A2}" type="parTrans" cxnId="{D5E2613F-D654-463C-AD4B-6D095CF3F0EB}">
      <dgm:prSet/>
      <dgm:spPr/>
      <dgm:t>
        <a:bodyPr/>
        <a:lstStyle/>
        <a:p>
          <a:endParaRPr lang="ru-RU"/>
        </a:p>
      </dgm:t>
    </dgm:pt>
    <dgm:pt modelId="{9BA294EC-A68F-42DF-9CD5-82E432470194}" type="sibTrans" cxnId="{D5E2613F-D654-463C-AD4B-6D095CF3F0EB}">
      <dgm:prSet/>
      <dgm:spPr/>
      <dgm:t>
        <a:bodyPr/>
        <a:lstStyle/>
        <a:p>
          <a:endParaRPr lang="ru-RU"/>
        </a:p>
      </dgm:t>
    </dgm:pt>
    <dgm:pt modelId="{2C9C91F5-0EC7-418E-9050-1E213CB301C4}">
      <dgm:prSet phldrT="[Текст]" custT="1"/>
      <dgm:spPr/>
      <dgm:t>
        <a:bodyPr/>
        <a:lstStyle/>
        <a:p>
          <a:pPr algn="ctr"/>
          <a:r>
            <a:rPr lang="ru-RU" sz="240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Для выделения важной информации следует использовать цвет, жирный и/или курсивный шрифт</a:t>
          </a:r>
          <a:endParaRPr lang="ru-RU" sz="2400" b="0" i="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43F988-F3BC-4BF5-BF0A-1880309C4896}" type="parTrans" cxnId="{C51D765D-3BD3-4539-A2CF-8EC87524435B}">
      <dgm:prSet/>
      <dgm:spPr/>
      <dgm:t>
        <a:bodyPr/>
        <a:lstStyle/>
        <a:p>
          <a:endParaRPr lang="ru-RU"/>
        </a:p>
      </dgm:t>
    </dgm:pt>
    <dgm:pt modelId="{D7928AFF-C79E-44CA-BE51-571FBB71AA40}" type="sibTrans" cxnId="{C51D765D-3BD3-4539-A2CF-8EC87524435B}">
      <dgm:prSet/>
      <dgm:spPr/>
      <dgm:t>
        <a:bodyPr/>
        <a:lstStyle/>
        <a:p>
          <a:endParaRPr lang="ru-RU"/>
        </a:p>
      </dgm:t>
    </dgm:pt>
    <dgm:pt modelId="{4504F0EF-E4A6-4616-9848-0EF27C092E16}">
      <dgm:prSet phldrT="[Текст]" custT="1"/>
      <dgm:spPr/>
      <dgm:t>
        <a:bodyPr/>
        <a:lstStyle/>
        <a:p>
          <a:pPr algn="ctr"/>
          <a:r>
            <a:rPr lang="ru-RU" sz="240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Выделение </a:t>
          </a:r>
          <a:r>
            <a:rPr lang="ru-RU" sz="2400" i="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подчеркиванием</a:t>
          </a:r>
          <a:r>
            <a:rPr lang="ru-RU" sz="240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 обычно ассоциируется с гиперссылкой, поэтому использовать его для иных целей не рекомендуется</a:t>
          </a:r>
          <a:endParaRPr lang="ru-RU" sz="2400" b="0" i="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F2D94F-761E-429F-9AB4-FAEF17BCAB1A}" type="parTrans" cxnId="{6E7F0F2D-5C3E-4ED4-A181-D3F4E98A2A87}">
      <dgm:prSet/>
      <dgm:spPr/>
      <dgm:t>
        <a:bodyPr/>
        <a:lstStyle/>
        <a:p>
          <a:endParaRPr lang="ru-RU"/>
        </a:p>
      </dgm:t>
    </dgm:pt>
    <dgm:pt modelId="{E9B757EC-3699-4426-B796-EE5C04A8B5F6}" type="sibTrans" cxnId="{6E7F0F2D-5C3E-4ED4-A181-D3F4E98A2A87}">
      <dgm:prSet/>
      <dgm:spPr/>
      <dgm:t>
        <a:bodyPr/>
        <a:lstStyle/>
        <a:p>
          <a:endParaRPr lang="ru-RU"/>
        </a:p>
      </dgm:t>
    </dgm:pt>
    <dgm:pt modelId="{5BA1A7C2-8435-4A26-819A-8BAF3BD5D655}" type="pres">
      <dgm:prSet presAssocID="{C1EC5026-39B4-4855-B2E1-E8F8CBDB96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AC3C47-11A1-4DB9-8517-A87321E16871}" type="pres">
      <dgm:prSet presAssocID="{9908CC12-1FBD-4AA9-8601-E3AE83ECAECB}" presName="parentLin" presStyleCnt="0"/>
      <dgm:spPr/>
    </dgm:pt>
    <dgm:pt modelId="{C73295F0-E160-484D-B8F9-A731BF386234}" type="pres">
      <dgm:prSet presAssocID="{9908CC12-1FBD-4AA9-8601-E3AE83ECAEC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A23FE52-EF47-40A0-BB2C-4724E7823FB0}" type="pres">
      <dgm:prSet presAssocID="{9908CC12-1FBD-4AA9-8601-E3AE83ECAECB}" presName="parentText" presStyleLbl="node1" presStyleIdx="0" presStyleCnt="3" custScaleX="102183" custLinFactNeighborX="2490" custLinFactNeighborY="49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CAAAC-EA3C-413C-9208-0966C94A77D7}" type="pres">
      <dgm:prSet presAssocID="{9908CC12-1FBD-4AA9-8601-E3AE83ECAECB}" presName="negativeSpace" presStyleCnt="0"/>
      <dgm:spPr/>
    </dgm:pt>
    <dgm:pt modelId="{0CB8B7D8-DB5C-4517-83F5-5A5071BAE06A}" type="pres">
      <dgm:prSet presAssocID="{9908CC12-1FBD-4AA9-8601-E3AE83ECAECB}" presName="childText" presStyleLbl="conFgAcc1" presStyleIdx="0" presStyleCnt="3" custScaleX="84367">
        <dgm:presLayoutVars>
          <dgm:bulletEnabled val="1"/>
        </dgm:presLayoutVars>
      </dgm:prSet>
      <dgm:spPr/>
    </dgm:pt>
    <dgm:pt modelId="{EEB16227-3240-4FC8-A1E2-7A2848CB9214}" type="pres">
      <dgm:prSet presAssocID="{9BA294EC-A68F-42DF-9CD5-82E432470194}" presName="spaceBetweenRectangles" presStyleCnt="0"/>
      <dgm:spPr/>
    </dgm:pt>
    <dgm:pt modelId="{905E4E39-425C-4CC1-8B0F-9B21090A32EF}" type="pres">
      <dgm:prSet presAssocID="{2C9C91F5-0EC7-418E-9050-1E213CB301C4}" presName="parentLin" presStyleCnt="0"/>
      <dgm:spPr/>
    </dgm:pt>
    <dgm:pt modelId="{A4AA172E-FC96-42A5-883A-769C9D5D7A74}" type="pres">
      <dgm:prSet presAssocID="{2C9C91F5-0EC7-418E-9050-1E213CB301C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17D4E75-A2E5-4231-80C5-7023646A1A01}" type="pres">
      <dgm:prSet presAssocID="{2C9C91F5-0EC7-418E-9050-1E213CB301C4}" presName="parentText" presStyleLbl="node1" presStyleIdx="1" presStyleCnt="3" custScaleX="102183" custScaleY="131969" custLinFactNeighborX="2490" custLinFactNeighborY="49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B950DC-B322-4153-AB85-295E81CF7D3D}" type="pres">
      <dgm:prSet presAssocID="{2C9C91F5-0EC7-418E-9050-1E213CB301C4}" presName="negativeSpace" presStyleCnt="0"/>
      <dgm:spPr/>
    </dgm:pt>
    <dgm:pt modelId="{7BE7AD9E-4C8A-482F-AFE9-45F4D3E9BA7D}" type="pres">
      <dgm:prSet presAssocID="{2C9C91F5-0EC7-418E-9050-1E213CB301C4}" presName="childText" presStyleLbl="conFgAcc1" presStyleIdx="1" presStyleCnt="3" custScaleX="84367">
        <dgm:presLayoutVars>
          <dgm:bulletEnabled val="1"/>
        </dgm:presLayoutVars>
      </dgm:prSet>
      <dgm:spPr/>
    </dgm:pt>
    <dgm:pt modelId="{E413FAEB-E866-4454-9DF9-DDC5BB8B6832}" type="pres">
      <dgm:prSet presAssocID="{D7928AFF-C79E-44CA-BE51-571FBB71AA40}" presName="spaceBetweenRectangles" presStyleCnt="0"/>
      <dgm:spPr/>
    </dgm:pt>
    <dgm:pt modelId="{350A78D4-21C3-4477-AE9E-F722733B2C4F}" type="pres">
      <dgm:prSet presAssocID="{4504F0EF-E4A6-4616-9848-0EF27C092E16}" presName="parentLin" presStyleCnt="0"/>
      <dgm:spPr/>
    </dgm:pt>
    <dgm:pt modelId="{2AE3B8AC-DC62-4E39-AFF1-6110E4FCFB84}" type="pres">
      <dgm:prSet presAssocID="{4504F0EF-E4A6-4616-9848-0EF27C092E1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E1343A5-56A3-4840-BE12-E25ACD10C4DF}" type="pres">
      <dgm:prSet presAssocID="{4504F0EF-E4A6-4616-9848-0EF27C092E16}" presName="parentText" presStyleLbl="node1" presStyleIdx="2" presStyleCnt="3" custScaleX="102183" custScaleY="141957" custLinFactNeighborX="2490" custLinFactNeighborY="49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BB259-A11B-49DF-A6B1-9640B6F5DF20}" type="pres">
      <dgm:prSet presAssocID="{4504F0EF-E4A6-4616-9848-0EF27C092E16}" presName="negativeSpace" presStyleCnt="0"/>
      <dgm:spPr/>
    </dgm:pt>
    <dgm:pt modelId="{90DC4CB0-37C1-4B66-8BB0-B8936A76B589}" type="pres">
      <dgm:prSet presAssocID="{4504F0EF-E4A6-4616-9848-0EF27C092E16}" presName="childText" presStyleLbl="conFgAcc1" presStyleIdx="2" presStyleCnt="3" custScaleX="84367">
        <dgm:presLayoutVars>
          <dgm:bulletEnabled val="1"/>
        </dgm:presLayoutVars>
      </dgm:prSet>
      <dgm:spPr/>
    </dgm:pt>
  </dgm:ptLst>
  <dgm:cxnLst>
    <dgm:cxn modelId="{955C6702-F03E-4C31-8705-EC85B10CB44D}" type="presOf" srcId="{4504F0EF-E4A6-4616-9848-0EF27C092E16}" destId="{EE1343A5-56A3-4840-BE12-E25ACD10C4DF}" srcOrd="1" destOrd="0" presId="urn:microsoft.com/office/officeart/2005/8/layout/list1"/>
    <dgm:cxn modelId="{D5E2613F-D654-463C-AD4B-6D095CF3F0EB}" srcId="{C1EC5026-39B4-4855-B2E1-E8F8CBDB96AC}" destId="{9908CC12-1FBD-4AA9-8601-E3AE83ECAECB}" srcOrd="0" destOrd="0" parTransId="{D784F923-9A93-4C84-BBD2-5DE82D4F38A2}" sibTransId="{9BA294EC-A68F-42DF-9CD5-82E432470194}"/>
    <dgm:cxn modelId="{46A9A310-7D5C-44B7-A14B-D461C24289C9}" type="presOf" srcId="{C1EC5026-39B4-4855-B2E1-E8F8CBDB96AC}" destId="{5BA1A7C2-8435-4A26-819A-8BAF3BD5D655}" srcOrd="0" destOrd="0" presId="urn:microsoft.com/office/officeart/2005/8/layout/list1"/>
    <dgm:cxn modelId="{E6EE61C9-98A8-4492-A0B2-9C4BC8000E48}" type="presOf" srcId="{9908CC12-1FBD-4AA9-8601-E3AE83ECAECB}" destId="{C73295F0-E160-484D-B8F9-A731BF386234}" srcOrd="0" destOrd="0" presId="urn:microsoft.com/office/officeart/2005/8/layout/list1"/>
    <dgm:cxn modelId="{67F0EEEC-136F-4262-AA27-D15041BAD4A5}" type="presOf" srcId="{9908CC12-1FBD-4AA9-8601-E3AE83ECAECB}" destId="{BA23FE52-EF47-40A0-BB2C-4724E7823FB0}" srcOrd="1" destOrd="0" presId="urn:microsoft.com/office/officeart/2005/8/layout/list1"/>
    <dgm:cxn modelId="{733EE6D5-897F-4B91-9615-DDD6324170BF}" type="presOf" srcId="{2C9C91F5-0EC7-418E-9050-1E213CB301C4}" destId="{A4AA172E-FC96-42A5-883A-769C9D5D7A74}" srcOrd="0" destOrd="0" presId="urn:microsoft.com/office/officeart/2005/8/layout/list1"/>
    <dgm:cxn modelId="{6E7F0F2D-5C3E-4ED4-A181-D3F4E98A2A87}" srcId="{C1EC5026-39B4-4855-B2E1-E8F8CBDB96AC}" destId="{4504F0EF-E4A6-4616-9848-0EF27C092E16}" srcOrd="2" destOrd="0" parTransId="{DBF2D94F-761E-429F-9AB4-FAEF17BCAB1A}" sibTransId="{E9B757EC-3699-4426-B796-EE5C04A8B5F6}"/>
    <dgm:cxn modelId="{C51D765D-3BD3-4539-A2CF-8EC87524435B}" srcId="{C1EC5026-39B4-4855-B2E1-E8F8CBDB96AC}" destId="{2C9C91F5-0EC7-418E-9050-1E213CB301C4}" srcOrd="1" destOrd="0" parTransId="{7543F988-F3BC-4BF5-BF0A-1880309C4896}" sibTransId="{D7928AFF-C79E-44CA-BE51-571FBB71AA40}"/>
    <dgm:cxn modelId="{1EE15695-A872-43CC-8200-49C8739FF80D}" type="presOf" srcId="{2C9C91F5-0EC7-418E-9050-1E213CB301C4}" destId="{217D4E75-A2E5-4231-80C5-7023646A1A01}" srcOrd="1" destOrd="0" presId="urn:microsoft.com/office/officeart/2005/8/layout/list1"/>
    <dgm:cxn modelId="{CFB60622-2287-4346-BF1F-9D174F4C7DCA}" type="presOf" srcId="{4504F0EF-E4A6-4616-9848-0EF27C092E16}" destId="{2AE3B8AC-DC62-4E39-AFF1-6110E4FCFB84}" srcOrd="0" destOrd="0" presId="urn:microsoft.com/office/officeart/2005/8/layout/list1"/>
    <dgm:cxn modelId="{574F7F0F-35B6-436E-8575-4F2E47DC1180}" type="presParOf" srcId="{5BA1A7C2-8435-4A26-819A-8BAF3BD5D655}" destId="{12AC3C47-11A1-4DB9-8517-A87321E16871}" srcOrd="0" destOrd="0" presId="urn:microsoft.com/office/officeart/2005/8/layout/list1"/>
    <dgm:cxn modelId="{50F0B8D6-65DC-492A-9F3C-32D53EB7F7C5}" type="presParOf" srcId="{12AC3C47-11A1-4DB9-8517-A87321E16871}" destId="{C73295F0-E160-484D-B8F9-A731BF386234}" srcOrd="0" destOrd="0" presId="urn:microsoft.com/office/officeart/2005/8/layout/list1"/>
    <dgm:cxn modelId="{65945E7D-1C6A-4776-B800-ACC63D78B6DA}" type="presParOf" srcId="{12AC3C47-11A1-4DB9-8517-A87321E16871}" destId="{BA23FE52-EF47-40A0-BB2C-4724E7823FB0}" srcOrd="1" destOrd="0" presId="urn:microsoft.com/office/officeart/2005/8/layout/list1"/>
    <dgm:cxn modelId="{0801689D-0276-48F1-9526-D8EE4E5D6FD6}" type="presParOf" srcId="{5BA1A7C2-8435-4A26-819A-8BAF3BD5D655}" destId="{809CAAAC-EA3C-413C-9208-0966C94A77D7}" srcOrd="1" destOrd="0" presId="urn:microsoft.com/office/officeart/2005/8/layout/list1"/>
    <dgm:cxn modelId="{F3C50F20-5BE6-494D-8903-2851AE1DB7FB}" type="presParOf" srcId="{5BA1A7C2-8435-4A26-819A-8BAF3BD5D655}" destId="{0CB8B7D8-DB5C-4517-83F5-5A5071BAE06A}" srcOrd="2" destOrd="0" presId="urn:microsoft.com/office/officeart/2005/8/layout/list1"/>
    <dgm:cxn modelId="{31D73667-8CEF-42A9-BAEE-23946BF719A3}" type="presParOf" srcId="{5BA1A7C2-8435-4A26-819A-8BAF3BD5D655}" destId="{EEB16227-3240-4FC8-A1E2-7A2848CB9214}" srcOrd="3" destOrd="0" presId="urn:microsoft.com/office/officeart/2005/8/layout/list1"/>
    <dgm:cxn modelId="{56C44B76-98D1-4F0F-96EA-D70837F167E1}" type="presParOf" srcId="{5BA1A7C2-8435-4A26-819A-8BAF3BD5D655}" destId="{905E4E39-425C-4CC1-8B0F-9B21090A32EF}" srcOrd="4" destOrd="0" presId="urn:microsoft.com/office/officeart/2005/8/layout/list1"/>
    <dgm:cxn modelId="{37319C09-2CA3-45A2-B7F5-9FA4FE3B06BB}" type="presParOf" srcId="{905E4E39-425C-4CC1-8B0F-9B21090A32EF}" destId="{A4AA172E-FC96-42A5-883A-769C9D5D7A74}" srcOrd="0" destOrd="0" presId="urn:microsoft.com/office/officeart/2005/8/layout/list1"/>
    <dgm:cxn modelId="{820EE25D-12A9-44F7-8199-F07A8CEF83F7}" type="presParOf" srcId="{905E4E39-425C-4CC1-8B0F-9B21090A32EF}" destId="{217D4E75-A2E5-4231-80C5-7023646A1A01}" srcOrd="1" destOrd="0" presId="urn:microsoft.com/office/officeart/2005/8/layout/list1"/>
    <dgm:cxn modelId="{F32146C2-FD26-4AA6-A7FA-8D3158CA3907}" type="presParOf" srcId="{5BA1A7C2-8435-4A26-819A-8BAF3BD5D655}" destId="{6AB950DC-B322-4153-AB85-295E81CF7D3D}" srcOrd="5" destOrd="0" presId="urn:microsoft.com/office/officeart/2005/8/layout/list1"/>
    <dgm:cxn modelId="{48F38858-035C-4B18-85AE-9381982D487B}" type="presParOf" srcId="{5BA1A7C2-8435-4A26-819A-8BAF3BD5D655}" destId="{7BE7AD9E-4C8A-482F-AFE9-45F4D3E9BA7D}" srcOrd="6" destOrd="0" presId="urn:microsoft.com/office/officeart/2005/8/layout/list1"/>
    <dgm:cxn modelId="{2498A20A-19F7-49BE-9C6B-22DBC1DCD59A}" type="presParOf" srcId="{5BA1A7C2-8435-4A26-819A-8BAF3BD5D655}" destId="{E413FAEB-E866-4454-9DF9-DDC5BB8B6832}" srcOrd="7" destOrd="0" presId="urn:microsoft.com/office/officeart/2005/8/layout/list1"/>
    <dgm:cxn modelId="{5282B1C7-8B20-459B-8CD8-ED45315A4B3A}" type="presParOf" srcId="{5BA1A7C2-8435-4A26-819A-8BAF3BD5D655}" destId="{350A78D4-21C3-4477-AE9E-F722733B2C4F}" srcOrd="8" destOrd="0" presId="urn:microsoft.com/office/officeart/2005/8/layout/list1"/>
    <dgm:cxn modelId="{52D3BEF4-ACA1-4511-8A58-4DD0D57326EA}" type="presParOf" srcId="{350A78D4-21C3-4477-AE9E-F722733B2C4F}" destId="{2AE3B8AC-DC62-4E39-AFF1-6110E4FCFB84}" srcOrd="0" destOrd="0" presId="urn:microsoft.com/office/officeart/2005/8/layout/list1"/>
    <dgm:cxn modelId="{DE4A8891-B5F9-4DDD-9606-30BB699A0C3A}" type="presParOf" srcId="{350A78D4-21C3-4477-AE9E-F722733B2C4F}" destId="{EE1343A5-56A3-4840-BE12-E25ACD10C4DF}" srcOrd="1" destOrd="0" presId="urn:microsoft.com/office/officeart/2005/8/layout/list1"/>
    <dgm:cxn modelId="{0F0C987D-3F97-4E79-9D3A-B56DD5A8C5B5}" type="presParOf" srcId="{5BA1A7C2-8435-4A26-819A-8BAF3BD5D655}" destId="{27BBB259-A11B-49DF-A6B1-9640B6F5DF20}" srcOrd="9" destOrd="0" presId="urn:microsoft.com/office/officeart/2005/8/layout/list1"/>
    <dgm:cxn modelId="{776F1548-DDD3-46DC-ADF1-394437A9EB4C}" type="presParOf" srcId="{5BA1A7C2-8435-4A26-819A-8BAF3BD5D655}" destId="{90DC4CB0-37C1-4B66-8BB0-B8936A76B58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E8803D-7C5E-4386-A3E2-E6FAA99B779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6E5586-8C23-403B-BF4F-B9141AF10B69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Массив – это набор элементов одного типа, которые объединены общим именем</a:t>
          </a:r>
        </a:p>
      </dgm:t>
    </dgm:pt>
    <dgm:pt modelId="{4C1B6C34-19E6-4E3B-9B85-3CAFADA74543}" type="parTrans" cxnId="{C529DDD2-A662-46FE-BA61-A86A61BA0657}">
      <dgm:prSet/>
      <dgm:spPr/>
      <dgm:t>
        <a:bodyPr/>
        <a:lstStyle/>
        <a:p>
          <a:endParaRPr lang="ru-RU"/>
        </a:p>
      </dgm:t>
    </dgm:pt>
    <dgm:pt modelId="{AA2E4072-D185-428C-9DA4-2008A300B1A2}" type="sibTrans" cxnId="{C529DDD2-A662-46FE-BA61-A86A61BA0657}">
      <dgm:prSet/>
      <dgm:spPr/>
      <dgm:t>
        <a:bodyPr/>
        <a:lstStyle/>
        <a:p>
          <a:endParaRPr lang="ru-RU"/>
        </a:p>
      </dgm:t>
    </dgm:pt>
    <dgm:pt modelId="{B34B1D12-FDCF-4117-9AC8-FA2B91893D66}">
      <dgm:prSet phldrT="[Текст]" custT="1"/>
      <dgm:spPr/>
      <dgm:t>
        <a:bodyPr/>
        <a:lstStyle/>
        <a:p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Элементы массива </a:t>
          </a:r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– переменные, входящие в массив</a:t>
          </a:r>
        </a:p>
      </dgm:t>
    </dgm:pt>
    <dgm:pt modelId="{61DB6A0F-79E9-4439-B69F-C6CC852FA1E6}" type="parTrans" cxnId="{E4476389-60E9-4F83-AD54-94ADCB284163}">
      <dgm:prSet/>
      <dgm:spPr/>
      <dgm:t>
        <a:bodyPr/>
        <a:lstStyle/>
        <a:p>
          <a:endParaRPr lang="ru-RU"/>
        </a:p>
      </dgm:t>
    </dgm:pt>
    <dgm:pt modelId="{1B7CF040-7F72-4CC2-9424-3154B3195BCD}" type="sibTrans" cxnId="{E4476389-60E9-4F83-AD54-94ADCB284163}">
      <dgm:prSet/>
      <dgm:spPr/>
      <dgm:t>
        <a:bodyPr/>
        <a:lstStyle/>
        <a:p>
          <a:endParaRPr lang="ru-RU"/>
        </a:p>
      </dgm:t>
    </dgm:pt>
    <dgm:pt modelId="{436EB94C-BE2F-4C00-B361-1B46048C91DF}">
      <dgm:prSet phldrT="[Текст]" custT="1"/>
      <dgm:spPr/>
      <dgm:t>
        <a:bodyPr/>
        <a:lstStyle/>
        <a:p>
          <a: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  <a:t>Индекс</a:t>
          </a:r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 - это целое число, с помощью которого выполняется идентификация элементов массива</a:t>
          </a:r>
        </a:p>
      </dgm:t>
    </dgm:pt>
    <dgm:pt modelId="{E72C4837-0368-4B39-8050-09C84063CED4}" type="parTrans" cxnId="{D9874B32-3B00-4108-AEE1-AD89B6053AED}">
      <dgm:prSet/>
      <dgm:spPr/>
      <dgm:t>
        <a:bodyPr/>
        <a:lstStyle/>
        <a:p>
          <a:endParaRPr lang="ru-RU"/>
        </a:p>
      </dgm:t>
    </dgm:pt>
    <dgm:pt modelId="{04CD371D-9635-4925-834B-971DBE8CED0A}" type="sibTrans" cxnId="{D9874B32-3B00-4108-AEE1-AD89B6053AED}">
      <dgm:prSet/>
      <dgm:spPr/>
      <dgm:t>
        <a:bodyPr/>
        <a:lstStyle/>
        <a:p>
          <a:endParaRPr lang="ru-RU"/>
        </a:p>
      </dgm:t>
    </dgm:pt>
    <dgm:pt modelId="{7368B0C7-B1D7-4794-A06E-39A763EED0FE}">
      <dgm:prSet phldrT="[Текст]" custT="1"/>
      <dgm:spPr/>
      <dgm:t>
        <a:bodyPr/>
        <a:lstStyle/>
        <a:p>
          <a: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  <a:t>Количество</a:t>
          </a:r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 индексов определяет </a:t>
          </a:r>
          <a:r>
            <a:rPr lang="ru-RU" sz="2400" b="0" dirty="0">
              <a:latin typeface="Arial" panose="020B0604020202020204" pitchFamily="34" charset="0"/>
              <a:cs typeface="Arial" panose="020B0604020202020204" pitchFamily="34" charset="0"/>
            </a:rPr>
            <a:t>размерность</a:t>
          </a:r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 массива</a:t>
          </a:r>
        </a:p>
      </dgm:t>
    </dgm:pt>
    <dgm:pt modelId="{54B379BC-3DC0-4C5A-9044-2F488A52FEA1}" type="parTrans" cxnId="{3106CCAE-C3D2-434D-9375-96C1754FCE11}">
      <dgm:prSet/>
      <dgm:spPr/>
      <dgm:t>
        <a:bodyPr/>
        <a:lstStyle/>
        <a:p>
          <a:endParaRPr lang="ru-RU"/>
        </a:p>
      </dgm:t>
    </dgm:pt>
    <dgm:pt modelId="{8572776D-2064-4E78-BA43-5DAF3B93BD57}" type="sibTrans" cxnId="{3106CCAE-C3D2-434D-9375-96C1754FCE11}">
      <dgm:prSet/>
      <dgm:spPr/>
      <dgm:t>
        <a:bodyPr/>
        <a:lstStyle/>
        <a:p>
          <a:endParaRPr lang="ru-RU"/>
        </a:p>
      </dgm:t>
    </dgm:pt>
    <dgm:pt modelId="{28ADCED9-2D4D-4A10-86BC-6EEF85E9E6BA}">
      <dgm:prSet phldrT="[Текст]" custT="1"/>
      <dgm:spPr/>
      <dgm:t>
        <a:bodyPr/>
        <a:lstStyle/>
        <a:p>
          <a: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  <a:t>Размер массива</a:t>
          </a:r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 - общее количество значений, которые может принимать индекс, соответствующий данной размерности</a:t>
          </a:r>
        </a:p>
      </dgm:t>
    </dgm:pt>
    <dgm:pt modelId="{87EC4302-6203-4742-BABB-15B2DB90E417}" type="parTrans" cxnId="{B862B17B-8EB9-413B-BC60-8D0002AF6AF8}">
      <dgm:prSet/>
      <dgm:spPr/>
      <dgm:t>
        <a:bodyPr/>
        <a:lstStyle/>
        <a:p>
          <a:endParaRPr lang="ru-RU"/>
        </a:p>
      </dgm:t>
    </dgm:pt>
    <dgm:pt modelId="{45A31CE8-A9BA-4304-8F4B-1B2756D04FAD}" type="sibTrans" cxnId="{B862B17B-8EB9-413B-BC60-8D0002AF6AF8}">
      <dgm:prSet/>
      <dgm:spPr/>
      <dgm:t>
        <a:bodyPr/>
        <a:lstStyle/>
        <a:p>
          <a:endParaRPr lang="ru-RU"/>
        </a:p>
      </dgm:t>
    </dgm:pt>
    <dgm:pt modelId="{7B768303-E65B-48C0-89DE-0ADC394FA11A}" type="pres">
      <dgm:prSet presAssocID="{7CE8803D-7C5E-4386-A3E2-E6FAA99B779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2544AE-4BBF-4547-8467-A09C4C244943}" type="pres">
      <dgm:prSet presAssocID="{566E5586-8C23-403B-BF4F-B9141AF10B69}" presName="root" presStyleCnt="0"/>
      <dgm:spPr/>
    </dgm:pt>
    <dgm:pt modelId="{20E7B969-7E64-475B-9645-932CF0E8FE97}" type="pres">
      <dgm:prSet presAssocID="{566E5586-8C23-403B-BF4F-B9141AF10B69}" presName="rootComposite" presStyleCnt="0"/>
      <dgm:spPr/>
    </dgm:pt>
    <dgm:pt modelId="{6A210A51-7651-43E9-9AF3-EAD46BA68125}" type="pres">
      <dgm:prSet presAssocID="{566E5586-8C23-403B-BF4F-B9141AF10B69}" presName="rootText" presStyleLbl="node1" presStyleIdx="0" presStyleCnt="1" custScaleX="627705" custScaleY="135069" custLinFactNeighborX="-935" custLinFactNeighborY="-74917"/>
      <dgm:spPr/>
      <dgm:t>
        <a:bodyPr/>
        <a:lstStyle/>
        <a:p>
          <a:endParaRPr lang="ru-RU"/>
        </a:p>
      </dgm:t>
    </dgm:pt>
    <dgm:pt modelId="{9912A868-79D8-422F-887A-404E87F2B7E3}" type="pres">
      <dgm:prSet presAssocID="{566E5586-8C23-403B-BF4F-B9141AF10B69}" presName="rootConnector" presStyleLbl="node1" presStyleIdx="0" presStyleCnt="1"/>
      <dgm:spPr/>
      <dgm:t>
        <a:bodyPr/>
        <a:lstStyle/>
        <a:p>
          <a:endParaRPr lang="ru-RU"/>
        </a:p>
      </dgm:t>
    </dgm:pt>
    <dgm:pt modelId="{C3B20E1A-FDB9-4652-B39B-941BBD1DFE52}" type="pres">
      <dgm:prSet presAssocID="{566E5586-8C23-403B-BF4F-B9141AF10B69}" presName="childShape" presStyleCnt="0"/>
      <dgm:spPr/>
    </dgm:pt>
    <dgm:pt modelId="{ACBD9E55-B9EE-4C97-85F7-58E0F55A911D}" type="pres">
      <dgm:prSet presAssocID="{61DB6A0F-79E9-4439-B69F-C6CC852FA1E6}" presName="Name13" presStyleLbl="parChTrans1D2" presStyleIdx="0" presStyleCnt="4"/>
      <dgm:spPr/>
      <dgm:t>
        <a:bodyPr/>
        <a:lstStyle/>
        <a:p>
          <a:endParaRPr lang="ru-RU"/>
        </a:p>
      </dgm:t>
    </dgm:pt>
    <dgm:pt modelId="{5FB19C23-3915-4E3D-8E01-32B869CCC59A}" type="pres">
      <dgm:prSet presAssocID="{B34B1D12-FDCF-4117-9AC8-FA2B91893D66}" presName="childText" presStyleLbl="bgAcc1" presStyleIdx="0" presStyleCnt="4" custScaleX="849871" custLinFactNeighborX="-3534" custLinFactNeighborY="-49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FB251-9B57-4579-9FBF-734B7699AB9D}" type="pres">
      <dgm:prSet presAssocID="{E72C4837-0368-4B39-8050-09C84063CED4}" presName="Name13" presStyleLbl="parChTrans1D2" presStyleIdx="1" presStyleCnt="4"/>
      <dgm:spPr/>
      <dgm:t>
        <a:bodyPr/>
        <a:lstStyle/>
        <a:p>
          <a:endParaRPr lang="ru-RU"/>
        </a:p>
      </dgm:t>
    </dgm:pt>
    <dgm:pt modelId="{A19EEBC3-D4A9-4BDA-9485-74E7EA31A276}" type="pres">
      <dgm:prSet presAssocID="{436EB94C-BE2F-4C00-B361-1B46048C91DF}" presName="childText" presStyleLbl="bgAcc1" presStyleIdx="1" presStyleCnt="4" custScaleX="849871" custLinFactNeighborX="-3534" custLinFactNeighborY="-45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80390-50E2-4F72-AB6A-475C4564E633}" type="pres">
      <dgm:prSet presAssocID="{54B379BC-3DC0-4C5A-9044-2F488A52FEA1}" presName="Name13" presStyleLbl="parChTrans1D2" presStyleIdx="2" presStyleCnt="4"/>
      <dgm:spPr/>
      <dgm:t>
        <a:bodyPr/>
        <a:lstStyle/>
        <a:p>
          <a:endParaRPr lang="ru-RU"/>
        </a:p>
      </dgm:t>
    </dgm:pt>
    <dgm:pt modelId="{8CE07D7E-4F39-48B7-9254-C722AF8F128C}" type="pres">
      <dgm:prSet presAssocID="{7368B0C7-B1D7-4794-A06E-39A763EED0FE}" presName="childText" presStyleLbl="bgAcc1" presStyleIdx="2" presStyleCnt="4" custScaleX="849871" custLinFactNeighborX="-3534" custLinFactNeighborY="-41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3A6A91-FA06-4A12-8D4C-1340BB8C3867}" type="pres">
      <dgm:prSet presAssocID="{87EC4302-6203-4742-BABB-15B2DB90E417}" presName="Name13" presStyleLbl="parChTrans1D2" presStyleIdx="3" presStyleCnt="4"/>
      <dgm:spPr/>
      <dgm:t>
        <a:bodyPr/>
        <a:lstStyle/>
        <a:p>
          <a:endParaRPr lang="ru-RU"/>
        </a:p>
      </dgm:t>
    </dgm:pt>
    <dgm:pt modelId="{4B65E77F-4B9C-4E03-89B3-CE034E7C66B2}" type="pres">
      <dgm:prSet presAssocID="{28ADCED9-2D4D-4A10-86BC-6EEF85E9E6BA}" presName="childText" presStyleLbl="bgAcc1" presStyleIdx="3" presStyleCnt="4" custScaleX="849871" custScaleY="152425" custLinFactNeighborX="3186" custLinFactNeighborY="-37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06CCAE-C3D2-434D-9375-96C1754FCE11}" srcId="{566E5586-8C23-403B-BF4F-B9141AF10B69}" destId="{7368B0C7-B1D7-4794-A06E-39A763EED0FE}" srcOrd="2" destOrd="0" parTransId="{54B379BC-3DC0-4C5A-9044-2F488A52FEA1}" sibTransId="{8572776D-2064-4E78-BA43-5DAF3B93BD57}"/>
    <dgm:cxn modelId="{44085ADD-A519-4082-B43C-EB271D3CB70C}" type="presOf" srcId="{566E5586-8C23-403B-BF4F-B9141AF10B69}" destId="{6A210A51-7651-43E9-9AF3-EAD46BA68125}" srcOrd="0" destOrd="0" presId="urn:microsoft.com/office/officeart/2005/8/layout/hierarchy3"/>
    <dgm:cxn modelId="{669A85A7-53A4-44EA-8E15-01F12124F476}" type="presOf" srcId="{566E5586-8C23-403B-BF4F-B9141AF10B69}" destId="{9912A868-79D8-422F-887A-404E87F2B7E3}" srcOrd="1" destOrd="0" presId="urn:microsoft.com/office/officeart/2005/8/layout/hierarchy3"/>
    <dgm:cxn modelId="{DDEF264D-C910-4D5A-9DBA-3EA8FCE97F28}" type="presOf" srcId="{61DB6A0F-79E9-4439-B69F-C6CC852FA1E6}" destId="{ACBD9E55-B9EE-4C97-85F7-58E0F55A911D}" srcOrd="0" destOrd="0" presId="urn:microsoft.com/office/officeart/2005/8/layout/hierarchy3"/>
    <dgm:cxn modelId="{4CF60F5F-9F95-4411-830D-01A5339F6B17}" type="presOf" srcId="{28ADCED9-2D4D-4A10-86BC-6EEF85E9E6BA}" destId="{4B65E77F-4B9C-4E03-89B3-CE034E7C66B2}" srcOrd="0" destOrd="0" presId="urn:microsoft.com/office/officeart/2005/8/layout/hierarchy3"/>
    <dgm:cxn modelId="{25DFD7C5-C226-4C2E-94E0-B28FFC0272FB}" type="presOf" srcId="{87EC4302-6203-4742-BABB-15B2DB90E417}" destId="{853A6A91-FA06-4A12-8D4C-1340BB8C3867}" srcOrd="0" destOrd="0" presId="urn:microsoft.com/office/officeart/2005/8/layout/hierarchy3"/>
    <dgm:cxn modelId="{B862B17B-8EB9-413B-BC60-8D0002AF6AF8}" srcId="{566E5586-8C23-403B-BF4F-B9141AF10B69}" destId="{28ADCED9-2D4D-4A10-86BC-6EEF85E9E6BA}" srcOrd="3" destOrd="0" parTransId="{87EC4302-6203-4742-BABB-15B2DB90E417}" sibTransId="{45A31CE8-A9BA-4304-8F4B-1B2756D04FAD}"/>
    <dgm:cxn modelId="{6552F789-B9E3-41E4-BD10-D1AB84765FEA}" type="presOf" srcId="{54B379BC-3DC0-4C5A-9044-2F488A52FEA1}" destId="{37E80390-50E2-4F72-AB6A-475C4564E633}" srcOrd="0" destOrd="0" presId="urn:microsoft.com/office/officeart/2005/8/layout/hierarchy3"/>
    <dgm:cxn modelId="{184E82FD-F3EE-46A8-919B-569C5320CBDD}" type="presOf" srcId="{E72C4837-0368-4B39-8050-09C84063CED4}" destId="{61AFB251-9B57-4579-9FBF-734B7699AB9D}" srcOrd="0" destOrd="0" presId="urn:microsoft.com/office/officeart/2005/8/layout/hierarchy3"/>
    <dgm:cxn modelId="{489E1106-973B-4B4D-A401-5C3FBA1DA52D}" type="presOf" srcId="{B34B1D12-FDCF-4117-9AC8-FA2B91893D66}" destId="{5FB19C23-3915-4E3D-8E01-32B869CCC59A}" srcOrd="0" destOrd="0" presId="urn:microsoft.com/office/officeart/2005/8/layout/hierarchy3"/>
    <dgm:cxn modelId="{1313128C-D2DF-453B-9D7A-F7FF249CA833}" type="presOf" srcId="{436EB94C-BE2F-4C00-B361-1B46048C91DF}" destId="{A19EEBC3-D4A9-4BDA-9485-74E7EA31A276}" srcOrd="0" destOrd="0" presId="urn:microsoft.com/office/officeart/2005/8/layout/hierarchy3"/>
    <dgm:cxn modelId="{E4476389-60E9-4F83-AD54-94ADCB284163}" srcId="{566E5586-8C23-403B-BF4F-B9141AF10B69}" destId="{B34B1D12-FDCF-4117-9AC8-FA2B91893D66}" srcOrd="0" destOrd="0" parTransId="{61DB6A0F-79E9-4439-B69F-C6CC852FA1E6}" sibTransId="{1B7CF040-7F72-4CC2-9424-3154B3195BCD}"/>
    <dgm:cxn modelId="{F333D8E3-C311-49FA-8BB9-A7D89F8CD1A4}" type="presOf" srcId="{7CE8803D-7C5E-4386-A3E2-E6FAA99B7796}" destId="{7B768303-E65B-48C0-89DE-0ADC394FA11A}" srcOrd="0" destOrd="0" presId="urn:microsoft.com/office/officeart/2005/8/layout/hierarchy3"/>
    <dgm:cxn modelId="{DFB24D37-F970-4536-B15A-B9BA84D9D20B}" type="presOf" srcId="{7368B0C7-B1D7-4794-A06E-39A763EED0FE}" destId="{8CE07D7E-4F39-48B7-9254-C722AF8F128C}" srcOrd="0" destOrd="0" presId="urn:microsoft.com/office/officeart/2005/8/layout/hierarchy3"/>
    <dgm:cxn modelId="{C529DDD2-A662-46FE-BA61-A86A61BA0657}" srcId="{7CE8803D-7C5E-4386-A3E2-E6FAA99B7796}" destId="{566E5586-8C23-403B-BF4F-B9141AF10B69}" srcOrd="0" destOrd="0" parTransId="{4C1B6C34-19E6-4E3B-9B85-3CAFADA74543}" sibTransId="{AA2E4072-D185-428C-9DA4-2008A300B1A2}"/>
    <dgm:cxn modelId="{D9874B32-3B00-4108-AEE1-AD89B6053AED}" srcId="{566E5586-8C23-403B-BF4F-B9141AF10B69}" destId="{436EB94C-BE2F-4C00-B361-1B46048C91DF}" srcOrd="1" destOrd="0" parTransId="{E72C4837-0368-4B39-8050-09C84063CED4}" sibTransId="{04CD371D-9635-4925-834B-971DBE8CED0A}"/>
    <dgm:cxn modelId="{42D915D9-7150-48B4-AECD-0E96176A1FC9}" type="presParOf" srcId="{7B768303-E65B-48C0-89DE-0ADC394FA11A}" destId="{BB2544AE-4BBF-4547-8467-A09C4C244943}" srcOrd="0" destOrd="0" presId="urn:microsoft.com/office/officeart/2005/8/layout/hierarchy3"/>
    <dgm:cxn modelId="{2F93948E-2812-4F8F-AF97-4C5259FD2096}" type="presParOf" srcId="{BB2544AE-4BBF-4547-8467-A09C4C244943}" destId="{20E7B969-7E64-475B-9645-932CF0E8FE97}" srcOrd="0" destOrd="0" presId="urn:microsoft.com/office/officeart/2005/8/layout/hierarchy3"/>
    <dgm:cxn modelId="{0CEDAB30-511A-4B46-B231-333929A69CCF}" type="presParOf" srcId="{20E7B969-7E64-475B-9645-932CF0E8FE97}" destId="{6A210A51-7651-43E9-9AF3-EAD46BA68125}" srcOrd="0" destOrd="0" presId="urn:microsoft.com/office/officeart/2005/8/layout/hierarchy3"/>
    <dgm:cxn modelId="{22E11100-C824-458C-8C06-8A574AE25811}" type="presParOf" srcId="{20E7B969-7E64-475B-9645-932CF0E8FE97}" destId="{9912A868-79D8-422F-887A-404E87F2B7E3}" srcOrd="1" destOrd="0" presId="urn:microsoft.com/office/officeart/2005/8/layout/hierarchy3"/>
    <dgm:cxn modelId="{5A8EF6B6-D185-430F-A120-3ED3AED600E8}" type="presParOf" srcId="{BB2544AE-4BBF-4547-8467-A09C4C244943}" destId="{C3B20E1A-FDB9-4652-B39B-941BBD1DFE52}" srcOrd="1" destOrd="0" presId="urn:microsoft.com/office/officeart/2005/8/layout/hierarchy3"/>
    <dgm:cxn modelId="{0D010373-2B77-43F0-961E-A5E5691FC51E}" type="presParOf" srcId="{C3B20E1A-FDB9-4652-B39B-941BBD1DFE52}" destId="{ACBD9E55-B9EE-4C97-85F7-58E0F55A911D}" srcOrd="0" destOrd="0" presId="urn:microsoft.com/office/officeart/2005/8/layout/hierarchy3"/>
    <dgm:cxn modelId="{396D754A-17CE-4FCC-BA98-F5CC649D35F1}" type="presParOf" srcId="{C3B20E1A-FDB9-4652-B39B-941BBD1DFE52}" destId="{5FB19C23-3915-4E3D-8E01-32B869CCC59A}" srcOrd="1" destOrd="0" presId="urn:microsoft.com/office/officeart/2005/8/layout/hierarchy3"/>
    <dgm:cxn modelId="{CB8271D5-5E3F-4188-A484-16595366EC25}" type="presParOf" srcId="{C3B20E1A-FDB9-4652-B39B-941BBD1DFE52}" destId="{61AFB251-9B57-4579-9FBF-734B7699AB9D}" srcOrd="2" destOrd="0" presId="urn:microsoft.com/office/officeart/2005/8/layout/hierarchy3"/>
    <dgm:cxn modelId="{588F6279-3688-40A2-8BF1-AA694333DCE4}" type="presParOf" srcId="{C3B20E1A-FDB9-4652-B39B-941BBD1DFE52}" destId="{A19EEBC3-D4A9-4BDA-9485-74E7EA31A276}" srcOrd="3" destOrd="0" presId="urn:microsoft.com/office/officeart/2005/8/layout/hierarchy3"/>
    <dgm:cxn modelId="{83D3B76D-A6D2-4AE9-AA52-1DDAF5CC3641}" type="presParOf" srcId="{C3B20E1A-FDB9-4652-B39B-941BBD1DFE52}" destId="{37E80390-50E2-4F72-AB6A-475C4564E633}" srcOrd="4" destOrd="0" presId="urn:microsoft.com/office/officeart/2005/8/layout/hierarchy3"/>
    <dgm:cxn modelId="{32EF130D-51AF-4D80-A1A8-683CEDC2EEB3}" type="presParOf" srcId="{C3B20E1A-FDB9-4652-B39B-941BBD1DFE52}" destId="{8CE07D7E-4F39-48B7-9254-C722AF8F128C}" srcOrd="5" destOrd="0" presId="urn:microsoft.com/office/officeart/2005/8/layout/hierarchy3"/>
    <dgm:cxn modelId="{EB71FD00-3F88-47F9-9119-47E3D940FBDC}" type="presParOf" srcId="{C3B20E1A-FDB9-4652-B39B-941BBD1DFE52}" destId="{853A6A91-FA06-4A12-8D4C-1340BB8C3867}" srcOrd="6" destOrd="0" presId="urn:microsoft.com/office/officeart/2005/8/layout/hierarchy3"/>
    <dgm:cxn modelId="{581AEBBE-520A-4E84-A99F-92266229B99F}" type="presParOf" srcId="{C3B20E1A-FDB9-4652-B39B-941BBD1DFE52}" destId="{4B65E77F-4B9C-4E03-89B3-CE034E7C66B2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EC5026-39B4-4855-B2E1-E8F8CBDB96AC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08CC12-1FBD-4AA9-8601-E3AE83ECAECB}">
      <dgm:prSet phldrT="[Текст]" custT="1"/>
      <dgm:spPr/>
      <dgm:t>
        <a:bodyPr/>
        <a:lstStyle/>
        <a:p>
          <a:pPr algn="ctr"/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Графика должна дополнять текстовую информацию или передавать ее в более наглядном виде</a:t>
          </a:r>
          <a:endParaRPr lang="ru-RU" sz="2400" b="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84F923-9A93-4C84-BBD2-5DE82D4F38A2}" type="parTrans" cxnId="{D5E2613F-D654-463C-AD4B-6D095CF3F0EB}">
      <dgm:prSet/>
      <dgm:spPr/>
      <dgm:t>
        <a:bodyPr/>
        <a:lstStyle/>
        <a:p>
          <a:endParaRPr lang="ru-RU"/>
        </a:p>
      </dgm:t>
    </dgm:pt>
    <dgm:pt modelId="{9BA294EC-A68F-42DF-9CD5-82E432470194}" type="sibTrans" cxnId="{D5E2613F-D654-463C-AD4B-6D095CF3F0EB}">
      <dgm:prSet/>
      <dgm:spPr/>
      <dgm:t>
        <a:bodyPr/>
        <a:lstStyle/>
        <a:p>
          <a:endParaRPr lang="ru-RU"/>
        </a:p>
      </dgm:t>
    </dgm:pt>
    <dgm:pt modelId="{2C9C91F5-0EC7-418E-9050-1E213CB301C4}">
      <dgm:prSet phldrT="[Текст]" custT="1"/>
      <dgm:spPr/>
      <dgm:t>
        <a:bodyPr/>
        <a:lstStyle/>
        <a:p>
          <a:pPr algn="ctr"/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Каждое изображение должно нести смысл</a:t>
          </a:r>
          <a:endParaRPr lang="ru-RU" sz="2400" b="0" i="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43F988-F3BC-4BF5-BF0A-1880309C4896}" type="parTrans" cxnId="{C51D765D-3BD3-4539-A2CF-8EC87524435B}">
      <dgm:prSet/>
      <dgm:spPr/>
      <dgm:t>
        <a:bodyPr/>
        <a:lstStyle/>
        <a:p>
          <a:endParaRPr lang="ru-RU"/>
        </a:p>
      </dgm:t>
    </dgm:pt>
    <dgm:pt modelId="{D7928AFF-C79E-44CA-BE51-571FBB71AA40}" type="sibTrans" cxnId="{C51D765D-3BD3-4539-A2CF-8EC87524435B}">
      <dgm:prSet/>
      <dgm:spPr/>
      <dgm:t>
        <a:bodyPr/>
        <a:lstStyle/>
        <a:p>
          <a:endParaRPr lang="ru-RU"/>
        </a:p>
      </dgm:t>
    </dgm:pt>
    <dgm:pt modelId="{AD0D98D5-8348-4F37-BFE6-E5362BF94577}">
      <dgm:prSet phldrT="[Текст]" custT="1"/>
      <dgm:spPr/>
      <dgm:t>
        <a:bodyPr/>
        <a:lstStyle/>
        <a:p>
          <a:pPr algn="ctr"/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Необходимо использовать изображения</a:t>
          </a:r>
          <a:r>
            <a:rPr lang="ru-RU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 только хорошего качества</a:t>
          </a:r>
          <a:endParaRPr lang="ru-RU" sz="2400" b="0" i="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155CDF-1006-4071-82FA-B55D07485C7F}" type="parTrans" cxnId="{D1493739-6B11-497C-8B55-3B2E865CD786}">
      <dgm:prSet/>
      <dgm:spPr/>
      <dgm:t>
        <a:bodyPr/>
        <a:lstStyle/>
        <a:p>
          <a:endParaRPr lang="ru-RU"/>
        </a:p>
      </dgm:t>
    </dgm:pt>
    <dgm:pt modelId="{7D15C78E-D638-44A5-B497-D9D5EB061A46}" type="sibTrans" cxnId="{D1493739-6B11-497C-8B55-3B2E865CD786}">
      <dgm:prSet/>
      <dgm:spPr/>
      <dgm:t>
        <a:bodyPr/>
        <a:lstStyle/>
        <a:p>
          <a:endParaRPr lang="ru-RU"/>
        </a:p>
      </dgm:t>
    </dgm:pt>
    <dgm:pt modelId="{7D034DDC-7D2A-4CFE-A1C5-7CC3BB758607}">
      <dgm:prSet phldrT="[Текст]" custT="1"/>
      <dgm:spPr/>
      <dgm:t>
        <a:bodyPr/>
        <a:lstStyle/>
        <a:p>
          <a:pPr algn="ctr"/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Иллюстрации рекомендуется 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сопровождать пояснительным текстом</a:t>
          </a:r>
          <a:endParaRPr lang="ru-RU" sz="2400" b="0" i="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DDC4AA-D704-4D20-8142-69582723A7D6}" type="parTrans" cxnId="{95C60AEC-96D1-4D18-9899-140120325562}">
      <dgm:prSet/>
      <dgm:spPr/>
      <dgm:t>
        <a:bodyPr/>
        <a:lstStyle/>
        <a:p>
          <a:endParaRPr lang="ru-RU"/>
        </a:p>
      </dgm:t>
    </dgm:pt>
    <dgm:pt modelId="{2846D3F1-4F80-4225-AF3C-366E19665112}" type="sibTrans" cxnId="{95C60AEC-96D1-4D18-9899-140120325562}">
      <dgm:prSet/>
      <dgm:spPr/>
      <dgm:t>
        <a:bodyPr/>
        <a:lstStyle/>
        <a:p>
          <a:endParaRPr lang="ru-RU"/>
        </a:p>
      </dgm:t>
    </dgm:pt>
    <dgm:pt modelId="{B18E8CA7-101F-4766-91AA-0A828827BA9C}">
      <dgm:prSet phldrT="[Текст]" custT="1"/>
      <dgm:spPr/>
      <dgm:t>
        <a:bodyPr/>
        <a:lstStyle/>
        <a:p>
          <a:pPr algn="ctr"/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Сложный рисунок или схему следует выводить постепенно</a:t>
          </a:r>
          <a:endParaRPr lang="ru-RU" sz="2400" b="0" i="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239E90-DEC3-4740-AFEB-F68951D75DE1}" type="parTrans" cxnId="{F17FE8B7-5A67-4A6F-83DF-4B86B098A49C}">
      <dgm:prSet/>
      <dgm:spPr/>
      <dgm:t>
        <a:bodyPr/>
        <a:lstStyle/>
        <a:p>
          <a:endParaRPr lang="ru-RU"/>
        </a:p>
      </dgm:t>
    </dgm:pt>
    <dgm:pt modelId="{3BBA6244-D2F0-4D9D-92A0-2E9951A4300A}" type="sibTrans" cxnId="{F17FE8B7-5A67-4A6F-83DF-4B86B098A49C}">
      <dgm:prSet/>
      <dgm:spPr/>
      <dgm:t>
        <a:bodyPr/>
        <a:lstStyle/>
        <a:p>
          <a:endParaRPr lang="ru-RU"/>
        </a:p>
      </dgm:t>
    </dgm:pt>
    <dgm:pt modelId="{5BA1A7C2-8435-4A26-819A-8BAF3BD5D655}" type="pres">
      <dgm:prSet presAssocID="{C1EC5026-39B4-4855-B2E1-E8F8CBDB96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AC3C47-11A1-4DB9-8517-A87321E16871}" type="pres">
      <dgm:prSet presAssocID="{9908CC12-1FBD-4AA9-8601-E3AE83ECAECB}" presName="parentLin" presStyleCnt="0"/>
      <dgm:spPr/>
    </dgm:pt>
    <dgm:pt modelId="{C73295F0-E160-484D-B8F9-A731BF386234}" type="pres">
      <dgm:prSet presAssocID="{9908CC12-1FBD-4AA9-8601-E3AE83ECAEC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A23FE52-EF47-40A0-BB2C-4724E7823FB0}" type="pres">
      <dgm:prSet presAssocID="{9908CC12-1FBD-4AA9-8601-E3AE83ECAECB}" presName="parentText" presStyleLbl="node1" presStyleIdx="0" presStyleCnt="5" custScaleX="102183" custScaleY="139670" custLinFactNeighborX="2490" custLinFactNeighborY="49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CAAAC-EA3C-413C-9208-0966C94A77D7}" type="pres">
      <dgm:prSet presAssocID="{9908CC12-1FBD-4AA9-8601-E3AE83ECAECB}" presName="negativeSpace" presStyleCnt="0"/>
      <dgm:spPr/>
    </dgm:pt>
    <dgm:pt modelId="{0CB8B7D8-DB5C-4517-83F5-5A5071BAE06A}" type="pres">
      <dgm:prSet presAssocID="{9908CC12-1FBD-4AA9-8601-E3AE83ECAECB}" presName="childText" presStyleLbl="conFgAcc1" presStyleIdx="0" presStyleCnt="5" custScaleX="84367">
        <dgm:presLayoutVars>
          <dgm:bulletEnabled val="1"/>
        </dgm:presLayoutVars>
      </dgm:prSet>
      <dgm:spPr/>
    </dgm:pt>
    <dgm:pt modelId="{EEB16227-3240-4FC8-A1E2-7A2848CB9214}" type="pres">
      <dgm:prSet presAssocID="{9BA294EC-A68F-42DF-9CD5-82E432470194}" presName="spaceBetweenRectangles" presStyleCnt="0"/>
      <dgm:spPr/>
    </dgm:pt>
    <dgm:pt modelId="{905E4E39-425C-4CC1-8B0F-9B21090A32EF}" type="pres">
      <dgm:prSet presAssocID="{2C9C91F5-0EC7-418E-9050-1E213CB301C4}" presName="parentLin" presStyleCnt="0"/>
      <dgm:spPr/>
    </dgm:pt>
    <dgm:pt modelId="{A4AA172E-FC96-42A5-883A-769C9D5D7A74}" type="pres">
      <dgm:prSet presAssocID="{2C9C91F5-0EC7-418E-9050-1E213CB301C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17D4E75-A2E5-4231-80C5-7023646A1A01}" type="pres">
      <dgm:prSet presAssocID="{2C9C91F5-0EC7-418E-9050-1E213CB301C4}" presName="parentText" presStyleLbl="node1" presStyleIdx="1" presStyleCnt="5" custScaleX="102183" custScaleY="85860" custLinFactNeighborX="2490" custLinFactNeighborY="49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B950DC-B322-4153-AB85-295E81CF7D3D}" type="pres">
      <dgm:prSet presAssocID="{2C9C91F5-0EC7-418E-9050-1E213CB301C4}" presName="negativeSpace" presStyleCnt="0"/>
      <dgm:spPr/>
    </dgm:pt>
    <dgm:pt modelId="{7BE7AD9E-4C8A-482F-AFE9-45F4D3E9BA7D}" type="pres">
      <dgm:prSet presAssocID="{2C9C91F5-0EC7-418E-9050-1E213CB301C4}" presName="childText" presStyleLbl="conFgAcc1" presStyleIdx="1" presStyleCnt="5" custScaleX="84367">
        <dgm:presLayoutVars>
          <dgm:bulletEnabled val="1"/>
        </dgm:presLayoutVars>
      </dgm:prSet>
      <dgm:spPr/>
    </dgm:pt>
    <dgm:pt modelId="{E413FAEB-E866-4454-9DF9-DDC5BB8B6832}" type="pres">
      <dgm:prSet presAssocID="{D7928AFF-C79E-44CA-BE51-571FBB71AA40}" presName="spaceBetweenRectangles" presStyleCnt="0"/>
      <dgm:spPr/>
    </dgm:pt>
    <dgm:pt modelId="{EBCB34D3-1564-4F79-85B3-19B5F9AFF82F}" type="pres">
      <dgm:prSet presAssocID="{AD0D98D5-8348-4F37-BFE6-E5362BF94577}" presName="parentLin" presStyleCnt="0"/>
      <dgm:spPr/>
    </dgm:pt>
    <dgm:pt modelId="{54065407-AA99-4E57-88B3-91717B9CD9CA}" type="pres">
      <dgm:prSet presAssocID="{AD0D98D5-8348-4F37-BFE6-E5362BF9457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26AF7EA7-6581-49C8-B669-B535229B705F}" type="pres">
      <dgm:prSet presAssocID="{AD0D98D5-8348-4F37-BFE6-E5362BF94577}" presName="parentText" presStyleLbl="node1" presStyleIdx="2" presStyleCnt="5" custScaleX="103848" custScaleY="1524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6EDD5C-AF88-4675-A156-7AA47BC578CC}" type="pres">
      <dgm:prSet presAssocID="{AD0D98D5-8348-4F37-BFE6-E5362BF94577}" presName="negativeSpace" presStyleCnt="0"/>
      <dgm:spPr/>
    </dgm:pt>
    <dgm:pt modelId="{C309729D-47A8-43AE-9A2E-46D8BC13261E}" type="pres">
      <dgm:prSet presAssocID="{AD0D98D5-8348-4F37-BFE6-E5362BF94577}" presName="childText" presStyleLbl="conFgAcc1" presStyleIdx="2" presStyleCnt="5" custScaleX="83899">
        <dgm:presLayoutVars>
          <dgm:bulletEnabled val="1"/>
        </dgm:presLayoutVars>
      </dgm:prSet>
      <dgm:spPr/>
    </dgm:pt>
    <dgm:pt modelId="{40F4F610-D2D8-419D-9877-1C8D335CB506}" type="pres">
      <dgm:prSet presAssocID="{7D15C78E-D638-44A5-B497-D9D5EB061A46}" presName="spaceBetweenRectangles" presStyleCnt="0"/>
      <dgm:spPr/>
    </dgm:pt>
    <dgm:pt modelId="{24285D14-9DF1-4BB5-9CD7-141A2A8E48B1}" type="pres">
      <dgm:prSet presAssocID="{7D034DDC-7D2A-4CFE-A1C5-7CC3BB758607}" presName="parentLin" presStyleCnt="0"/>
      <dgm:spPr/>
    </dgm:pt>
    <dgm:pt modelId="{27DBB1FD-3E70-4EB6-A113-D8A0DB8A312A}" type="pres">
      <dgm:prSet presAssocID="{7D034DDC-7D2A-4CFE-A1C5-7CC3BB75860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BBEDA02-7E53-49FF-B476-DF3907C19AB1}" type="pres">
      <dgm:prSet presAssocID="{7D034DDC-7D2A-4CFE-A1C5-7CC3BB758607}" presName="parentText" presStyleLbl="node1" presStyleIdx="3" presStyleCnt="5" custScaleX="103848" custScaleY="1412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8F6648-6333-4DBC-B149-3E1219E54237}" type="pres">
      <dgm:prSet presAssocID="{7D034DDC-7D2A-4CFE-A1C5-7CC3BB758607}" presName="negativeSpace" presStyleCnt="0"/>
      <dgm:spPr/>
    </dgm:pt>
    <dgm:pt modelId="{3A195763-BDF3-4365-A10D-CAA82BB54D14}" type="pres">
      <dgm:prSet presAssocID="{7D034DDC-7D2A-4CFE-A1C5-7CC3BB758607}" presName="childText" presStyleLbl="conFgAcc1" presStyleIdx="3" presStyleCnt="5" custScaleX="83899">
        <dgm:presLayoutVars>
          <dgm:bulletEnabled val="1"/>
        </dgm:presLayoutVars>
      </dgm:prSet>
      <dgm:spPr/>
    </dgm:pt>
    <dgm:pt modelId="{356F5B1B-B652-4837-8182-B4BB88175EF2}" type="pres">
      <dgm:prSet presAssocID="{2846D3F1-4F80-4225-AF3C-366E19665112}" presName="spaceBetweenRectangles" presStyleCnt="0"/>
      <dgm:spPr/>
    </dgm:pt>
    <dgm:pt modelId="{FAD2A113-FBB3-4015-A390-48AF78F09D51}" type="pres">
      <dgm:prSet presAssocID="{B18E8CA7-101F-4766-91AA-0A828827BA9C}" presName="parentLin" presStyleCnt="0"/>
      <dgm:spPr/>
    </dgm:pt>
    <dgm:pt modelId="{D13542AD-71C7-46BA-A86C-0E5462EF2488}" type="pres">
      <dgm:prSet presAssocID="{B18E8CA7-101F-4766-91AA-0A828827BA9C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86A3A279-E51D-4198-ACDC-8850126A7280}" type="pres">
      <dgm:prSet presAssocID="{B18E8CA7-101F-4766-91AA-0A828827BA9C}" presName="parentText" presStyleLbl="node1" presStyleIdx="4" presStyleCnt="5" custScaleX="103848" custScaleY="1330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DE66D-1FBE-425E-AEFD-077323D0E4C8}" type="pres">
      <dgm:prSet presAssocID="{B18E8CA7-101F-4766-91AA-0A828827BA9C}" presName="negativeSpace" presStyleCnt="0"/>
      <dgm:spPr/>
    </dgm:pt>
    <dgm:pt modelId="{BB2E7469-D654-47B3-A546-58C6078DF100}" type="pres">
      <dgm:prSet presAssocID="{B18E8CA7-101F-4766-91AA-0A828827BA9C}" presName="childText" presStyleLbl="conFgAcc1" presStyleIdx="4" presStyleCnt="5" custScaleX="83899">
        <dgm:presLayoutVars>
          <dgm:bulletEnabled val="1"/>
        </dgm:presLayoutVars>
      </dgm:prSet>
      <dgm:spPr/>
    </dgm:pt>
  </dgm:ptLst>
  <dgm:cxnLst>
    <dgm:cxn modelId="{145BCB40-221F-4FA3-B168-C3A67CF2EA87}" type="presOf" srcId="{7D034DDC-7D2A-4CFE-A1C5-7CC3BB758607}" destId="{3BBEDA02-7E53-49FF-B476-DF3907C19AB1}" srcOrd="1" destOrd="0" presId="urn:microsoft.com/office/officeart/2005/8/layout/list1"/>
    <dgm:cxn modelId="{D5E2613F-D654-463C-AD4B-6D095CF3F0EB}" srcId="{C1EC5026-39B4-4855-B2E1-E8F8CBDB96AC}" destId="{9908CC12-1FBD-4AA9-8601-E3AE83ECAECB}" srcOrd="0" destOrd="0" parTransId="{D784F923-9A93-4C84-BBD2-5DE82D4F38A2}" sibTransId="{9BA294EC-A68F-42DF-9CD5-82E432470194}"/>
    <dgm:cxn modelId="{1EE15695-A872-43CC-8200-49C8739FF80D}" type="presOf" srcId="{2C9C91F5-0EC7-418E-9050-1E213CB301C4}" destId="{217D4E75-A2E5-4231-80C5-7023646A1A01}" srcOrd="1" destOrd="0" presId="urn:microsoft.com/office/officeart/2005/8/layout/list1"/>
    <dgm:cxn modelId="{46A9A310-7D5C-44B7-A14B-D461C24289C9}" type="presOf" srcId="{C1EC5026-39B4-4855-B2E1-E8F8CBDB96AC}" destId="{5BA1A7C2-8435-4A26-819A-8BAF3BD5D655}" srcOrd="0" destOrd="0" presId="urn:microsoft.com/office/officeart/2005/8/layout/list1"/>
    <dgm:cxn modelId="{444D6B7A-D3F9-435E-8B9E-4A5B699949F1}" type="presOf" srcId="{AD0D98D5-8348-4F37-BFE6-E5362BF94577}" destId="{26AF7EA7-6581-49C8-B669-B535229B705F}" srcOrd="1" destOrd="0" presId="urn:microsoft.com/office/officeart/2005/8/layout/list1"/>
    <dgm:cxn modelId="{F17FE8B7-5A67-4A6F-83DF-4B86B098A49C}" srcId="{C1EC5026-39B4-4855-B2E1-E8F8CBDB96AC}" destId="{B18E8CA7-101F-4766-91AA-0A828827BA9C}" srcOrd="4" destOrd="0" parTransId="{6E239E90-DEC3-4740-AFEB-F68951D75DE1}" sibTransId="{3BBA6244-D2F0-4D9D-92A0-2E9951A4300A}"/>
    <dgm:cxn modelId="{95C60AEC-96D1-4D18-9899-140120325562}" srcId="{C1EC5026-39B4-4855-B2E1-E8F8CBDB96AC}" destId="{7D034DDC-7D2A-4CFE-A1C5-7CC3BB758607}" srcOrd="3" destOrd="0" parTransId="{C0DDC4AA-D704-4D20-8142-69582723A7D6}" sibTransId="{2846D3F1-4F80-4225-AF3C-366E19665112}"/>
    <dgm:cxn modelId="{E6EE61C9-98A8-4492-A0B2-9C4BC8000E48}" type="presOf" srcId="{9908CC12-1FBD-4AA9-8601-E3AE83ECAECB}" destId="{C73295F0-E160-484D-B8F9-A731BF386234}" srcOrd="0" destOrd="0" presId="urn:microsoft.com/office/officeart/2005/8/layout/list1"/>
    <dgm:cxn modelId="{3896A219-2772-4C4E-8817-1E1EBC015AD8}" type="presOf" srcId="{AD0D98D5-8348-4F37-BFE6-E5362BF94577}" destId="{54065407-AA99-4E57-88B3-91717B9CD9CA}" srcOrd="0" destOrd="0" presId="urn:microsoft.com/office/officeart/2005/8/layout/list1"/>
    <dgm:cxn modelId="{E310BD05-46CA-4193-8DA7-30DF37EF303C}" type="presOf" srcId="{B18E8CA7-101F-4766-91AA-0A828827BA9C}" destId="{86A3A279-E51D-4198-ACDC-8850126A7280}" srcOrd="1" destOrd="0" presId="urn:microsoft.com/office/officeart/2005/8/layout/list1"/>
    <dgm:cxn modelId="{67F0EEEC-136F-4262-AA27-D15041BAD4A5}" type="presOf" srcId="{9908CC12-1FBD-4AA9-8601-E3AE83ECAECB}" destId="{BA23FE52-EF47-40A0-BB2C-4724E7823FB0}" srcOrd="1" destOrd="0" presId="urn:microsoft.com/office/officeart/2005/8/layout/list1"/>
    <dgm:cxn modelId="{733EE6D5-897F-4B91-9615-DDD6324170BF}" type="presOf" srcId="{2C9C91F5-0EC7-418E-9050-1E213CB301C4}" destId="{A4AA172E-FC96-42A5-883A-769C9D5D7A74}" srcOrd="0" destOrd="0" presId="urn:microsoft.com/office/officeart/2005/8/layout/list1"/>
    <dgm:cxn modelId="{674FAB84-2053-48FA-A155-5DE6BF213BCD}" type="presOf" srcId="{B18E8CA7-101F-4766-91AA-0A828827BA9C}" destId="{D13542AD-71C7-46BA-A86C-0E5462EF2488}" srcOrd="0" destOrd="0" presId="urn:microsoft.com/office/officeart/2005/8/layout/list1"/>
    <dgm:cxn modelId="{E44ECA01-119F-4677-95BC-96B5FFFD35FD}" type="presOf" srcId="{7D034DDC-7D2A-4CFE-A1C5-7CC3BB758607}" destId="{27DBB1FD-3E70-4EB6-A113-D8A0DB8A312A}" srcOrd="0" destOrd="0" presId="urn:microsoft.com/office/officeart/2005/8/layout/list1"/>
    <dgm:cxn modelId="{D1493739-6B11-497C-8B55-3B2E865CD786}" srcId="{C1EC5026-39B4-4855-B2E1-E8F8CBDB96AC}" destId="{AD0D98D5-8348-4F37-BFE6-E5362BF94577}" srcOrd="2" destOrd="0" parTransId="{EF155CDF-1006-4071-82FA-B55D07485C7F}" sibTransId="{7D15C78E-D638-44A5-B497-D9D5EB061A46}"/>
    <dgm:cxn modelId="{C51D765D-3BD3-4539-A2CF-8EC87524435B}" srcId="{C1EC5026-39B4-4855-B2E1-E8F8CBDB96AC}" destId="{2C9C91F5-0EC7-418E-9050-1E213CB301C4}" srcOrd="1" destOrd="0" parTransId="{7543F988-F3BC-4BF5-BF0A-1880309C4896}" sibTransId="{D7928AFF-C79E-44CA-BE51-571FBB71AA40}"/>
    <dgm:cxn modelId="{574F7F0F-35B6-436E-8575-4F2E47DC1180}" type="presParOf" srcId="{5BA1A7C2-8435-4A26-819A-8BAF3BD5D655}" destId="{12AC3C47-11A1-4DB9-8517-A87321E16871}" srcOrd="0" destOrd="0" presId="urn:microsoft.com/office/officeart/2005/8/layout/list1"/>
    <dgm:cxn modelId="{50F0B8D6-65DC-492A-9F3C-32D53EB7F7C5}" type="presParOf" srcId="{12AC3C47-11A1-4DB9-8517-A87321E16871}" destId="{C73295F0-E160-484D-B8F9-A731BF386234}" srcOrd="0" destOrd="0" presId="urn:microsoft.com/office/officeart/2005/8/layout/list1"/>
    <dgm:cxn modelId="{65945E7D-1C6A-4776-B800-ACC63D78B6DA}" type="presParOf" srcId="{12AC3C47-11A1-4DB9-8517-A87321E16871}" destId="{BA23FE52-EF47-40A0-BB2C-4724E7823FB0}" srcOrd="1" destOrd="0" presId="urn:microsoft.com/office/officeart/2005/8/layout/list1"/>
    <dgm:cxn modelId="{0801689D-0276-48F1-9526-D8EE4E5D6FD6}" type="presParOf" srcId="{5BA1A7C2-8435-4A26-819A-8BAF3BD5D655}" destId="{809CAAAC-EA3C-413C-9208-0966C94A77D7}" srcOrd="1" destOrd="0" presId="urn:microsoft.com/office/officeart/2005/8/layout/list1"/>
    <dgm:cxn modelId="{F3C50F20-5BE6-494D-8903-2851AE1DB7FB}" type="presParOf" srcId="{5BA1A7C2-8435-4A26-819A-8BAF3BD5D655}" destId="{0CB8B7D8-DB5C-4517-83F5-5A5071BAE06A}" srcOrd="2" destOrd="0" presId="urn:microsoft.com/office/officeart/2005/8/layout/list1"/>
    <dgm:cxn modelId="{31D73667-8CEF-42A9-BAEE-23946BF719A3}" type="presParOf" srcId="{5BA1A7C2-8435-4A26-819A-8BAF3BD5D655}" destId="{EEB16227-3240-4FC8-A1E2-7A2848CB9214}" srcOrd="3" destOrd="0" presId="urn:microsoft.com/office/officeart/2005/8/layout/list1"/>
    <dgm:cxn modelId="{56C44B76-98D1-4F0F-96EA-D70837F167E1}" type="presParOf" srcId="{5BA1A7C2-8435-4A26-819A-8BAF3BD5D655}" destId="{905E4E39-425C-4CC1-8B0F-9B21090A32EF}" srcOrd="4" destOrd="0" presId="urn:microsoft.com/office/officeart/2005/8/layout/list1"/>
    <dgm:cxn modelId="{37319C09-2CA3-45A2-B7F5-9FA4FE3B06BB}" type="presParOf" srcId="{905E4E39-425C-4CC1-8B0F-9B21090A32EF}" destId="{A4AA172E-FC96-42A5-883A-769C9D5D7A74}" srcOrd="0" destOrd="0" presId="urn:microsoft.com/office/officeart/2005/8/layout/list1"/>
    <dgm:cxn modelId="{820EE25D-12A9-44F7-8199-F07A8CEF83F7}" type="presParOf" srcId="{905E4E39-425C-4CC1-8B0F-9B21090A32EF}" destId="{217D4E75-A2E5-4231-80C5-7023646A1A01}" srcOrd="1" destOrd="0" presId="urn:microsoft.com/office/officeart/2005/8/layout/list1"/>
    <dgm:cxn modelId="{F32146C2-FD26-4AA6-A7FA-8D3158CA3907}" type="presParOf" srcId="{5BA1A7C2-8435-4A26-819A-8BAF3BD5D655}" destId="{6AB950DC-B322-4153-AB85-295E81CF7D3D}" srcOrd="5" destOrd="0" presId="urn:microsoft.com/office/officeart/2005/8/layout/list1"/>
    <dgm:cxn modelId="{48F38858-035C-4B18-85AE-9381982D487B}" type="presParOf" srcId="{5BA1A7C2-8435-4A26-819A-8BAF3BD5D655}" destId="{7BE7AD9E-4C8A-482F-AFE9-45F4D3E9BA7D}" srcOrd="6" destOrd="0" presId="urn:microsoft.com/office/officeart/2005/8/layout/list1"/>
    <dgm:cxn modelId="{2498A20A-19F7-49BE-9C6B-22DBC1DCD59A}" type="presParOf" srcId="{5BA1A7C2-8435-4A26-819A-8BAF3BD5D655}" destId="{E413FAEB-E866-4454-9DF9-DDC5BB8B6832}" srcOrd="7" destOrd="0" presId="urn:microsoft.com/office/officeart/2005/8/layout/list1"/>
    <dgm:cxn modelId="{90BF64E4-6B91-4166-A305-0C58A844937C}" type="presParOf" srcId="{5BA1A7C2-8435-4A26-819A-8BAF3BD5D655}" destId="{EBCB34D3-1564-4F79-85B3-19B5F9AFF82F}" srcOrd="8" destOrd="0" presId="urn:microsoft.com/office/officeart/2005/8/layout/list1"/>
    <dgm:cxn modelId="{821E5F8F-9EA9-4430-9F15-F3719FC1239F}" type="presParOf" srcId="{EBCB34D3-1564-4F79-85B3-19B5F9AFF82F}" destId="{54065407-AA99-4E57-88B3-91717B9CD9CA}" srcOrd="0" destOrd="0" presId="urn:microsoft.com/office/officeart/2005/8/layout/list1"/>
    <dgm:cxn modelId="{2BF453F3-75F8-466D-891D-9F8BB36899C3}" type="presParOf" srcId="{EBCB34D3-1564-4F79-85B3-19B5F9AFF82F}" destId="{26AF7EA7-6581-49C8-B669-B535229B705F}" srcOrd="1" destOrd="0" presId="urn:microsoft.com/office/officeart/2005/8/layout/list1"/>
    <dgm:cxn modelId="{B206DD11-C620-4A08-9D34-0CDDE46000D2}" type="presParOf" srcId="{5BA1A7C2-8435-4A26-819A-8BAF3BD5D655}" destId="{BF6EDD5C-AF88-4675-A156-7AA47BC578CC}" srcOrd="9" destOrd="0" presId="urn:microsoft.com/office/officeart/2005/8/layout/list1"/>
    <dgm:cxn modelId="{3D55565E-558D-47C4-8737-87977FA9C30F}" type="presParOf" srcId="{5BA1A7C2-8435-4A26-819A-8BAF3BD5D655}" destId="{C309729D-47A8-43AE-9A2E-46D8BC13261E}" srcOrd="10" destOrd="0" presId="urn:microsoft.com/office/officeart/2005/8/layout/list1"/>
    <dgm:cxn modelId="{1A60472C-3216-43C4-9C27-60BB6E73C5FF}" type="presParOf" srcId="{5BA1A7C2-8435-4A26-819A-8BAF3BD5D655}" destId="{40F4F610-D2D8-419D-9877-1C8D335CB506}" srcOrd="11" destOrd="0" presId="urn:microsoft.com/office/officeart/2005/8/layout/list1"/>
    <dgm:cxn modelId="{C3E1AB21-B5E8-459A-AA95-8A69A1E6F312}" type="presParOf" srcId="{5BA1A7C2-8435-4A26-819A-8BAF3BD5D655}" destId="{24285D14-9DF1-4BB5-9CD7-141A2A8E48B1}" srcOrd="12" destOrd="0" presId="urn:microsoft.com/office/officeart/2005/8/layout/list1"/>
    <dgm:cxn modelId="{0A7787F2-68D1-4F21-B76B-927C2AABA235}" type="presParOf" srcId="{24285D14-9DF1-4BB5-9CD7-141A2A8E48B1}" destId="{27DBB1FD-3E70-4EB6-A113-D8A0DB8A312A}" srcOrd="0" destOrd="0" presId="urn:microsoft.com/office/officeart/2005/8/layout/list1"/>
    <dgm:cxn modelId="{326766B9-2187-45E3-807D-76E1AA887523}" type="presParOf" srcId="{24285D14-9DF1-4BB5-9CD7-141A2A8E48B1}" destId="{3BBEDA02-7E53-49FF-B476-DF3907C19AB1}" srcOrd="1" destOrd="0" presId="urn:microsoft.com/office/officeart/2005/8/layout/list1"/>
    <dgm:cxn modelId="{3F288AA7-7F63-4E43-B70D-4EC6EE04B872}" type="presParOf" srcId="{5BA1A7C2-8435-4A26-819A-8BAF3BD5D655}" destId="{138F6648-6333-4DBC-B149-3E1219E54237}" srcOrd="13" destOrd="0" presId="urn:microsoft.com/office/officeart/2005/8/layout/list1"/>
    <dgm:cxn modelId="{69ADD45B-9F22-42DD-8CFA-87194C98C5A3}" type="presParOf" srcId="{5BA1A7C2-8435-4A26-819A-8BAF3BD5D655}" destId="{3A195763-BDF3-4365-A10D-CAA82BB54D14}" srcOrd="14" destOrd="0" presId="urn:microsoft.com/office/officeart/2005/8/layout/list1"/>
    <dgm:cxn modelId="{5364F79C-96C9-4C4C-A5BE-70FFDFFA3F98}" type="presParOf" srcId="{5BA1A7C2-8435-4A26-819A-8BAF3BD5D655}" destId="{356F5B1B-B652-4837-8182-B4BB88175EF2}" srcOrd="15" destOrd="0" presId="urn:microsoft.com/office/officeart/2005/8/layout/list1"/>
    <dgm:cxn modelId="{A9EA3BA5-52CA-4CF8-A02A-54CF05B7C0BF}" type="presParOf" srcId="{5BA1A7C2-8435-4A26-819A-8BAF3BD5D655}" destId="{FAD2A113-FBB3-4015-A390-48AF78F09D51}" srcOrd="16" destOrd="0" presId="urn:microsoft.com/office/officeart/2005/8/layout/list1"/>
    <dgm:cxn modelId="{F0A653E9-410F-4634-9930-AEF3F0EAA43A}" type="presParOf" srcId="{FAD2A113-FBB3-4015-A390-48AF78F09D51}" destId="{D13542AD-71C7-46BA-A86C-0E5462EF2488}" srcOrd="0" destOrd="0" presId="urn:microsoft.com/office/officeart/2005/8/layout/list1"/>
    <dgm:cxn modelId="{0B49985A-EADE-439F-9D2F-264600437D4B}" type="presParOf" srcId="{FAD2A113-FBB3-4015-A390-48AF78F09D51}" destId="{86A3A279-E51D-4198-ACDC-8850126A7280}" srcOrd="1" destOrd="0" presId="urn:microsoft.com/office/officeart/2005/8/layout/list1"/>
    <dgm:cxn modelId="{091BB12B-17AA-4632-857C-D3B3454DD51B}" type="presParOf" srcId="{5BA1A7C2-8435-4A26-819A-8BAF3BD5D655}" destId="{ED7DE66D-1FBE-425E-AEFD-077323D0E4C8}" srcOrd="17" destOrd="0" presId="urn:microsoft.com/office/officeart/2005/8/layout/list1"/>
    <dgm:cxn modelId="{05BF94D0-34F8-4009-8A0C-638DCA3AF213}" type="presParOf" srcId="{5BA1A7C2-8435-4A26-819A-8BAF3BD5D655}" destId="{BB2E7469-D654-47B3-A546-58C6078DF10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9E34B-4FDB-4522-83E2-32EFB58226F3}">
      <dsp:nvSpPr>
        <dsp:cNvPr id="0" name=""/>
        <dsp:cNvSpPr/>
      </dsp:nvSpPr>
      <dsp:spPr>
        <a:xfrm>
          <a:off x="879150" y="176773"/>
          <a:ext cx="11230114" cy="9253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 рекомендуется</a:t>
          </a:r>
          <a:endParaRPr lang="ru-RU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06252" y="203875"/>
        <a:ext cx="11175910" cy="871137"/>
      </dsp:txXfrm>
    </dsp:sp>
    <dsp:sp modelId="{20E913CB-2DE5-472E-A063-7A71FD8450C8}">
      <dsp:nvSpPr>
        <dsp:cNvPr id="0" name=""/>
        <dsp:cNvSpPr/>
      </dsp:nvSpPr>
      <dsp:spPr>
        <a:xfrm>
          <a:off x="2002161" y="1102115"/>
          <a:ext cx="223334" cy="709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9186"/>
              </a:lnTo>
              <a:lnTo>
                <a:pt x="223334" y="709186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EC4F7-8CB5-4374-8FA4-4939C9B20786}">
      <dsp:nvSpPr>
        <dsp:cNvPr id="0" name=""/>
        <dsp:cNvSpPr/>
      </dsp:nvSpPr>
      <dsp:spPr>
        <a:xfrm>
          <a:off x="2225496" y="1324808"/>
          <a:ext cx="9823842" cy="9729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Перегружать слайд текстовой информацией</a:t>
          </a:r>
          <a:endParaRPr lang="ru-RU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53994" y="1353306"/>
        <a:ext cx="9766846" cy="915991"/>
      </dsp:txXfrm>
    </dsp:sp>
    <dsp:sp modelId="{1759188B-02E6-4118-9989-D64C6C0D8261}">
      <dsp:nvSpPr>
        <dsp:cNvPr id="0" name=""/>
        <dsp:cNvSpPr/>
      </dsp:nvSpPr>
      <dsp:spPr>
        <a:xfrm>
          <a:off x="2002161" y="1102115"/>
          <a:ext cx="362247" cy="1946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6257"/>
              </a:lnTo>
              <a:lnTo>
                <a:pt x="362247" y="1946257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4FBD3-DA71-40CE-97EE-B7A6782787CB}">
      <dsp:nvSpPr>
        <dsp:cNvPr id="0" name=""/>
        <dsp:cNvSpPr/>
      </dsp:nvSpPr>
      <dsp:spPr>
        <a:xfrm>
          <a:off x="2364409" y="2649573"/>
          <a:ext cx="9744855" cy="797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-426999"/>
              <a:satOff val="-4720"/>
              <a:lumOff val="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Использовать блоки сплошного текста</a:t>
          </a:r>
          <a:endParaRPr lang="ru-RU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87770" y="2672934"/>
        <a:ext cx="9698133" cy="750876"/>
      </dsp:txXfrm>
    </dsp:sp>
    <dsp:sp modelId="{676BB33D-A1BE-4D9A-BEF4-81B433AB47BF}">
      <dsp:nvSpPr>
        <dsp:cNvPr id="0" name=""/>
        <dsp:cNvSpPr/>
      </dsp:nvSpPr>
      <dsp:spPr>
        <a:xfrm>
          <a:off x="2002161" y="1102115"/>
          <a:ext cx="251635" cy="2956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494"/>
              </a:lnTo>
              <a:lnTo>
                <a:pt x="251635" y="2956494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F8FBB-B21E-4381-BAE0-F9CB31193A9B}">
      <dsp:nvSpPr>
        <dsp:cNvPr id="0" name=""/>
        <dsp:cNvSpPr/>
      </dsp:nvSpPr>
      <dsp:spPr>
        <a:xfrm>
          <a:off x="2253797" y="3595939"/>
          <a:ext cx="9855467" cy="925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-853997"/>
              <a:satOff val="-9439"/>
              <a:lumOff val="1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нумерованных и маркированных списках использовать уровень вложения глубже двух</a:t>
          </a:r>
          <a:endParaRPr lang="ru-RU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0899" y="3623041"/>
        <a:ext cx="9801263" cy="871137"/>
      </dsp:txXfrm>
    </dsp:sp>
    <dsp:sp modelId="{779E5462-BA82-4A5A-9AF4-2DDE5154409B}">
      <dsp:nvSpPr>
        <dsp:cNvPr id="0" name=""/>
        <dsp:cNvSpPr/>
      </dsp:nvSpPr>
      <dsp:spPr>
        <a:xfrm>
          <a:off x="2002161" y="1102115"/>
          <a:ext cx="310849" cy="4131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1993"/>
              </a:lnTo>
              <a:lnTo>
                <a:pt x="310849" y="4131993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3555C-E759-4AD5-9931-BE08749A47FC}">
      <dsp:nvSpPr>
        <dsp:cNvPr id="0" name=""/>
        <dsp:cNvSpPr/>
      </dsp:nvSpPr>
      <dsp:spPr>
        <a:xfrm>
          <a:off x="2313011" y="4771438"/>
          <a:ext cx="9719716" cy="925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-1280996"/>
              <a:satOff val="-14159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Использовать наклонное и вертикальное расположение подписей и текстовых блоков</a:t>
          </a:r>
          <a:endParaRPr lang="ru-RU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40113" y="4798540"/>
        <a:ext cx="9665512" cy="871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9E34B-4FDB-4522-83E2-32EFB58226F3}">
      <dsp:nvSpPr>
        <dsp:cNvPr id="0" name=""/>
        <dsp:cNvSpPr/>
      </dsp:nvSpPr>
      <dsp:spPr>
        <a:xfrm>
          <a:off x="2366943" y="0"/>
          <a:ext cx="9349700" cy="6600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Рекомендуется</a:t>
          </a:r>
          <a:endParaRPr lang="ru-RU" sz="4000" kern="1200" dirty="0"/>
        </a:p>
      </dsp:txBody>
      <dsp:txXfrm>
        <a:off x="2386275" y="19332"/>
        <a:ext cx="9311036" cy="621375"/>
      </dsp:txXfrm>
    </dsp:sp>
    <dsp:sp modelId="{20E913CB-2DE5-472E-A063-7A71FD8450C8}">
      <dsp:nvSpPr>
        <dsp:cNvPr id="0" name=""/>
        <dsp:cNvSpPr/>
      </dsp:nvSpPr>
      <dsp:spPr>
        <a:xfrm>
          <a:off x="3301913" y="660039"/>
          <a:ext cx="425527" cy="469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419"/>
              </a:lnTo>
              <a:lnTo>
                <a:pt x="425527" y="469419"/>
              </a:lnTo>
            </a:path>
          </a:pathLst>
        </a:custGeom>
        <a:noFill/>
        <a:ln w="34925" cap="flat" cmpd="sng" algn="in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EC4F7-8CB5-4374-8FA4-4939C9B20786}">
      <dsp:nvSpPr>
        <dsp:cNvPr id="0" name=""/>
        <dsp:cNvSpPr/>
      </dsp:nvSpPr>
      <dsp:spPr>
        <a:xfrm>
          <a:off x="3727441" y="799439"/>
          <a:ext cx="9335443" cy="660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Максимальная </a:t>
          </a:r>
          <a:r>
            <a:rPr lang="ru-RU" sz="2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информативность текста</a:t>
          </a:r>
          <a:endParaRPr lang="ru-RU" sz="2100" kern="1200" dirty="0"/>
        </a:p>
      </dsp:txBody>
      <dsp:txXfrm>
        <a:off x="3746773" y="818771"/>
        <a:ext cx="9296779" cy="621375"/>
      </dsp:txXfrm>
    </dsp:sp>
    <dsp:sp modelId="{1759188B-02E6-4118-9989-D64C6C0D8261}">
      <dsp:nvSpPr>
        <dsp:cNvPr id="0" name=""/>
        <dsp:cNvSpPr/>
      </dsp:nvSpPr>
      <dsp:spPr>
        <a:xfrm>
          <a:off x="3301913" y="660039"/>
          <a:ext cx="425527" cy="1294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469"/>
              </a:lnTo>
              <a:lnTo>
                <a:pt x="425527" y="1294469"/>
              </a:lnTo>
            </a:path>
          </a:pathLst>
        </a:custGeom>
        <a:noFill/>
        <a:ln w="34925" cap="flat" cmpd="sng" algn="in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4FBD3-DA71-40CE-97EE-B7A6782787CB}">
      <dsp:nvSpPr>
        <dsp:cNvPr id="0" name=""/>
        <dsp:cNvSpPr/>
      </dsp:nvSpPr>
      <dsp:spPr>
        <a:xfrm>
          <a:off x="3727441" y="1624489"/>
          <a:ext cx="9335443" cy="660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Использование </a:t>
          </a:r>
          <a:r>
            <a:rPr lang="ru-RU" sz="2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списков</a:t>
          </a:r>
          <a:endParaRPr lang="ru-RU" sz="2100" kern="1200" dirty="0"/>
        </a:p>
      </dsp:txBody>
      <dsp:txXfrm>
        <a:off x="3746773" y="1643821"/>
        <a:ext cx="9296779" cy="621375"/>
      </dsp:txXfrm>
    </dsp:sp>
    <dsp:sp modelId="{676BB33D-A1BE-4D9A-BEF4-81B433AB47BF}">
      <dsp:nvSpPr>
        <dsp:cNvPr id="0" name=""/>
        <dsp:cNvSpPr/>
      </dsp:nvSpPr>
      <dsp:spPr>
        <a:xfrm>
          <a:off x="3301913" y="660039"/>
          <a:ext cx="425527" cy="2119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9518"/>
              </a:lnTo>
              <a:lnTo>
                <a:pt x="425527" y="2119518"/>
              </a:lnTo>
            </a:path>
          </a:pathLst>
        </a:custGeom>
        <a:noFill/>
        <a:ln w="34925" cap="flat" cmpd="sng" algn="in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F8FBB-B21E-4381-BAE0-F9CB31193A9B}">
      <dsp:nvSpPr>
        <dsp:cNvPr id="0" name=""/>
        <dsp:cNvSpPr/>
      </dsp:nvSpPr>
      <dsp:spPr>
        <a:xfrm>
          <a:off x="3727441" y="2449538"/>
          <a:ext cx="9442412" cy="660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Использование табличного </a:t>
          </a:r>
          <a:r>
            <a:rPr lang="ru-RU" sz="2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формата </a:t>
          </a:r>
          <a:r>
            <a:rPr lang="ru-RU" sz="2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предъявления материала</a:t>
          </a:r>
          <a:endParaRPr lang="ru-RU" sz="2100" kern="1200" dirty="0"/>
        </a:p>
      </dsp:txBody>
      <dsp:txXfrm>
        <a:off x="3746773" y="2468870"/>
        <a:ext cx="9403748" cy="621375"/>
      </dsp:txXfrm>
    </dsp:sp>
    <dsp:sp modelId="{DECA5D0E-A6EB-4BFF-88C7-08CF2A0D088C}">
      <dsp:nvSpPr>
        <dsp:cNvPr id="0" name=""/>
        <dsp:cNvSpPr/>
      </dsp:nvSpPr>
      <dsp:spPr>
        <a:xfrm>
          <a:off x="3301913" y="660039"/>
          <a:ext cx="425527" cy="2944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4568"/>
              </a:lnTo>
              <a:lnTo>
                <a:pt x="425527" y="2944568"/>
              </a:lnTo>
            </a:path>
          </a:pathLst>
        </a:custGeom>
        <a:noFill/>
        <a:ln w="34925" cap="flat" cmpd="sng" algn="in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D8FDD-14ED-4165-AFB9-6273F2F19C91}">
      <dsp:nvSpPr>
        <dsp:cNvPr id="0" name=""/>
        <dsp:cNvSpPr/>
      </dsp:nvSpPr>
      <dsp:spPr>
        <a:xfrm>
          <a:off x="3727441" y="3274588"/>
          <a:ext cx="9525820" cy="660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Горизонтальное </a:t>
          </a:r>
          <a:r>
            <a:rPr lang="ru-RU" sz="2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расположение текстовой информации</a:t>
          </a:r>
          <a:endParaRPr lang="ru-RU" sz="2100" kern="1200" dirty="0"/>
        </a:p>
      </dsp:txBody>
      <dsp:txXfrm>
        <a:off x="3746773" y="3293920"/>
        <a:ext cx="9487156" cy="621375"/>
      </dsp:txXfrm>
    </dsp:sp>
    <dsp:sp modelId="{779E5462-BA82-4A5A-9AF4-2DDE5154409B}">
      <dsp:nvSpPr>
        <dsp:cNvPr id="0" name=""/>
        <dsp:cNvSpPr/>
      </dsp:nvSpPr>
      <dsp:spPr>
        <a:xfrm>
          <a:off x="3301913" y="660039"/>
          <a:ext cx="425527" cy="3769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9618"/>
              </a:lnTo>
              <a:lnTo>
                <a:pt x="425527" y="3769618"/>
              </a:lnTo>
            </a:path>
          </a:pathLst>
        </a:custGeom>
        <a:noFill/>
        <a:ln w="34925" cap="flat" cmpd="sng" algn="in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3555C-E759-4AD5-9931-BE08749A47FC}">
      <dsp:nvSpPr>
        <dsp:cNvPr id="0" name=""/>
        <dsp:cNvSpPr/>
      </dsp:nvSpPr>
      <dsp:spPr>
        <a:xfrm>
          <a:off x="3727441" y="4099638"/>
          <a:ext cx="9525820" cy="660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Каждому положению, идее должен быть отведен отдельный абзац текста</a:t>
          </a:r>
          <a:endParaRPr lang="ru-RU" sz="2100" kern="1200" dirty="0"/>
        </a:p>
      </dsp:txBody>
      <dsp:txXfrm>
        <a:off x="3746773" y="4118970"/>
        <a:ext cx="9487156" cy="621375"/>
      </dsp:txXfrm>
    </dsp:sp>
    <dsp:sp modelId="{6B454747-546F-4AA4-98D6-3C1450DFABCD}">
      <dsp:nvSpPr>
        <dsp:cNvPr id="0" name=""/>
        <dsp:cNvSpPr/>
      </dsp:nvSpPr>
      <dsp:spPr>
        <a:xfrm>
          <a:off x="3301913" y="660039"/>
          <a:ext cx="425527" cy="4594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4667"/>
              </a:lnTo>
              <a:lnTo>
                <a:pt x="425527" y="4594667"/>
              </a:lnTo>
            </a:path>
          </a:pathLst>
        </a:custGeom>
        <a:noFill/>
        <a:ln w="34925" cap="flat" cmpd="sng" algn="in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09088-8D3B-4BCC-8610-5048695F21C5}">
      <dsp:nvSpPr>
        <dsp:cNvPr id="0" name=""/>
        <dsp:cNvSpPr/>
      </dsp:nvSpPr>
      <dsp:spPr>
        <a:xfrm>
          <a:off x="3727441" y="4924687"/>
          <a:ext cx="9525820" cy="660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Основную идею абзаца располагать в самом начале — в первой строке абзаца</a:t>
          </a:r>
          <a:endParaRPr lang="ru-RU" sz="2100" kern="1200" dirty="0"/>
        </a:p>
      </dsp:txBody>
      <dsp:txXfrm>
        <a:off x="3746773" y="4944019"/>
        <a:ext cx="9487156" cy="6213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F7AE9-34AE-4A13-B83F-86B8871D8566}">
      <dsp:nvSpPr>
        <dsp:cNvPr id="0" name=""/>
        <dsp:cNvSpPr/>
      </dsp:nvSpPr>
      <dsp:spPr>
        <a:xfrm>
          <a:off x="4715224" y="2249031"/>
          <a:ext cx="2082981" cy="695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059"/>
              </a:lnTo>
              <a:lnTo>
                <a:pt x="2082981" y="478059"/>
              </a:lnTo>
              <a:lnTo>
                <a:pt x="2082981" y="695580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0397B-8419-4954-8024-DACA0586145A}">
      <dsp:nvSpPr>
        <dsp:cNvPr id="0" name=""/>
        <dsp:cNvSpPr/>
      </dsp:nvSpPr>
      <dsp:spPr>
        <a:xfrm>
          <a:off x="2518416" y="2249031"/>
          <a:ext cx="2196808" cy="695580"/>
        </a:xfrm>
        <a:custGeom>
          <a:avLst/>
          <a:gdLst/>
          <a:ahLst/>
          <a:cxnLst/>
          <a:rect l="0" t="0" r="0" b="0"/>
          <a:pathLst>
            <a:path>
              <a:moveTo>
                <a:pt x="2196808" y="0"/>
              </a:moveTo>
              <a:lnTo>
                <a:pt x="2196808" y="478059"/>
              </a:lnTo>
              <a:lnTo>
                <a:pt x="0" y="478059"/>
              </a:lnTo>
              <a:lnTo>
                <a:pt x="0" y="695580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A50CCA-45A9-40CB-91DF-A02E47AF7583}">
      <dsp:nvSpPr>
        <dsp:cNvPr id="0" name=""/>
        <dsp:cNvSpPr/>
      </dsp:nvSpPr>
      <dsp:spPr>
        <a:xfrm>
          <a:off x="11768" y="758017"/>
          <a:ext cx="9406912" cy="1491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D0FCA5-F15A-48E6-86E1-B25E894E4A97}">
      <dsp:nvSpPr>
        <dsp:cNvPr id="0" name=""/>
        <dsp:cNvSpPr/>
      </dsp:nvSpPr>
      <dsp:spPr>
        <a:xfrm>
          <a:off x="272663" y="1005867"/>
          <a:ext cx="9406912" cy="1491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РЕКОМЕНДУЕМЫЕ </a:t>
          </a:r>
          <a:r>
            <a:rPr lang="ru-RU" sz="3600" b="0" i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РАЗМЕРЫ ШРИФТОВ</a:t>
          </a:r>
          <a:endParaRPr lang="ru-RU" sz="3600" b="0" kern="1200" dirty="0"/>
        </a:p>
      </dsp:txBody>
      <dsp:txXfrm>
        <a:off x="316333" y="1049537"/>
        <a:ext cx="9319572" cy="1403673"/>
      </dsp:txXfrm>
    </dsp:sp>
    <dsp:sp modelId="{639E605F-C38E-40DF-AAFC-D0A364604916}">
      <dsp:nvSpPr>
        <dsp:cNvPr id="0" name=""/>
        <dsp:cNvSpPr/>
      </dsp:nvSpPr>
      <dsp:spPr>
        <a:xfrm>
          <a:off x="690445" y="2944612"/>
          <a:ext cx="3655942" cy="19151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CDD54-9E72-47EB-B6E5-B1FE22E2F2BF}">
      <dsp:nvSpPr>
        <dsp:cNvPr id="0" name=""/>
        <dsp:cNvSpPr/>
      </dsp:nvSpPr>
      <dsp:spPr>
        <a:xfrm>
          <a:off x="951339" y="3192462"/>
          <a:ext cx="3655942" cy="1915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Заголовки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 менее 32 пунктов и не более 50, оптимально — </a:t>
          </a:r>
          <a:r>
            <a:rPr lang="ru-RU" sz="2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36 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пунктов</a:t>
          </a:r>
          <a:endParaRPr lang="ru-RU" sz="2400" kern="1200" dirty="0"/>
        </a:p>
      </dsp:txBody>
      <dsp:txXfrm>
        <a:off x="1007431" y="3248554"/>
        <a:ext cx="3543758" cy="1802933"/>
      </dsp:txXfrm>
    </dsp:sp>
    <dsp:sp modelId="{18F3131F-6206-4A66-B0A8-321149EC157F}">
      <dsp:nvSpPr>
        <dsp:cNvPr id="0" name=""/>
        <dsp:cNvSpPr/>
      </dsp:nvSpPr>
      <dsp:spPr>
        <a:xfrm>
          <a:off x="4931645" y="2944612"/>
          <a:ext cx="3733123" cy="19151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0B9D3-A464-4232-8432-168BEC9BFC0E}">
      <dsp:nvSpPr>
        <dsp:cNvPr id="0" name=""/>
        <dsp:cNvSpPr/>
      </dsp:nvSpPr>
      <dsp:spPr>
        <a:xfrm>
          <a:off x="5192539" y="3192462"/>
          <a:ext cx="3733123" cy="1915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Основной текст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не менее 18 пунктов и не более 32, оптимально — </a:t>
          </a:r>
          <a:r>
            <a:rPr lang="ru-RU" sz="2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24 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пункт</a:t>
          </a:r>
          <a:endParaRPr lang="ru-RU" sz="2400" kern="1200" dirty="0"/>
        </a:p>
      </dsp:txBody>
      <dsp:txXfrm>
        <a:off x="5248631" y="3248554"/>
        <a:ext cx="3620939" cy="18029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8B7D8-DB5C-4517-83F5-5A5071BAE06A}">
      <dsp:nvSpPr>
        <dsp:cNvPr id="0" name=""/>
        <dsp:cNvSpPr/>
      </dsp:nvSpPr>
      <dsp:spPr>
        <a:xfrm>
          <a:off x="0" y="537632"/>
          <a:ext cx="9613759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23FE52-EF47-40A0-BB2C-4724E7823FB0}">
      <dsp:nvSpPr>
        <dsp:cNvPr id="0" name=""/>
        <dsp:cNvSpPr/>
      </dsp:nvSpPr>
      <dsp:spPr>
        <a:xfrm>
          <a:off x="583945" y="98452"/>
          <a:ext cx="8150745" cy="974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1497" tIns="0" rIns="30149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 следует злоупотреблять прописными буквами </a:t>
          </a:r>
          <a:endParaRPr lang="ru-RU" sz="2400" b="0" kern="12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1500" y="146007"/>
        <a:ext cx="8055635" cy="879050"/>
      </dsp:txXfrm>
    </dsp:sp>
    <dsp:sp modelId="{7BE7AD9E-4C8A-482F-AFE9-45F4D3E9BA7D}">
      <dsp:nvSpPr>
        <dsp:cNvPr id="0" name=""/>
        <dsp:cNvSpPr/>
      </dsp:nvSpPr>
      <dsp:spPr>
        <a:xfrm>
          <a:off x="0" y="2345941"/>
          <a:ext cx="9613759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7D4E75-A2E5-4231-80C5-7023646A1A01}">
      <dsp:nvSpPr>
        <dsp:cNvPr id="0" name=""/>
        <dsp:cNvSpPr/>
      </dsp:nvSpPr>
      <dsp:spPr>
        <a:xfrm>
          <a:off x="583945" y="1595332"/>
          <a:ext cx="8150745" cy="12855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1497" tIns="0" rIns="30149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Для выделения важной информации следует использовать цвет, жирный и/или курсивный шрифт</a:t>
          </a:r>
          <a:endParaRPr lang="ru-RU" sz="2400" b="0" i="0" kern="12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6702" y="1658089"/>
        <a:ext cx="8025231" cy="1160075"/>
      </dsp:txXfrm>
    </dsp:sp>
    <dsp:sp modelId="{90DC4CB0-37C1-4B66-8BB0-B8936A76B589}">
      <dsp:nvSpPr>
        <dsp:cNvPr id="0" name=""/>
        <dsp:cNvSpPr/>
      </dsp:nvSpPr>
      <dsp:spPr>
        <a:xfrm>
          <a:off x="0" y="4251550"/>
          <a:ext cx="9613759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1343A5-56A3-4840-BE12-E25ACD10C4DF}">
      <dsp:nvSpPr>
        <dsp:cNvPr id="0" name=""/>
        <dsp:cNvSpPr/>
      </dsp:nvSpPr>
      <dsp:spPr>
        <a:xfrm>
          <a:off x="583945" y="3403641"/>
          <a:ext cx="8150745" cy="138288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1497" tIns="0" rIns="30149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Выделение </a:t>
          </a:r>
          <a:r>
            <a:rPr lang="ru-RU" sz="2400" i="0" u="sng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подчеркиванием</a:t>
          </a:r>
          <a:r>
            <a:rPr lang="ru-RU" sz="240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 обычно ассоциируется с гиперссылкой, поэтому использовать его для иных целей не рекомендуется</a:t>
          </a:r>
          <a:endParaRPr lang="ru-RU" sz="2400" b="0" i="0" kern="12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1452" y="3471148"/>
        <a:ext cx="8015731" cy="12478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10A51-7651-43E9-9AF3-EAD46BA68125}">
      <dsp:nvSpPr>
        <dsp:cNvPr id="0" name=""/>
        <dsp:cNvSpPr/>
      </dsp:nvSpPr>
      <dsp:spPr>
        <a:xfrm>
          <a:off x="0" y="256500"/>
          <a:ext cx="8407620" cy="904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Массив – это набор элементов одного типа, которые объединены общим именем</a:t>
          </a:r>
        </a:p>
      </dsp:txBody>
      <dsp:txXfrm>
        <a:off x="26494" y="282994"/>
        <a:ext cx="8354632" cy="851584"/>
      </dsp:txXfrm>
    </dsp:sp>
    <dsp:sp modelId="{ACBD9E55-B9EE-4C97-85F7-58E0F55A911D}">
      <dsp:nvSpPr>
        <dsp:cNvPr id="0" name=""/>
        <dsp:cNvSpPr/>
      </dsp:nvSpPr>
      <dsp:spPr>
        <a:xfrm>
          <a:off x="840762" y="1161072"/>
          <a:ext cx="803353" cy="673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3260"/>
              </a:lnTo>
              <a:lnTo>
                <a:pt x="803353" y="673260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19C23-3915-4E3D-8E01-32B869CCC59A}">
      <dsp:nvSpPr>
        <dsp:cNvPr id="0" name=""/>
        <dsp:cNvSpPr/>
      </dsp:nvSpPr>
      <dsp:spPr>
        <a:xfrm>
          <a:off x="1644115" y="1499477"/>
          <a:ext cx="9106689" cy="6697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Элементы массива </a:t>
          </a: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– переменные, входящие в массив</a:t>
          </a:r>
        </a:p>
      </dsp:txBody>
      <dsp:txXfrm>
        <a:off x="1663730" y="1519092"/>
        <a:ext cx="9067459" cy="630481"/>
      </dsp:txXfrm>
    </dsp:sp>
    <dsp:sp modelId="{61AFB251-9B57-4579-9FBF-734B7699AB9D}">
      <dsp:nvSpPr>
        <dsp:cNvPr id="0" name=""/>
        <dsp:cNvSpPr/>
      </dsp:nvSpPr>
      <dsp:spPr>
        <a:xfrm>
          <a:off x="840762" y="1161072"/>
          <a:ext cx="803353" cy="1537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355"/>
              </a:lnTo>
              <a:lnTo>
                <a:pt x="803353" y="153735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EEBC3-D4A9-4BDA-9485-74E7EA31A276}">
      <dsp:nvSpPr>
        <dsp:cNvPr id="0" name=""/>
        <dsp:cNvSpPr/>
      </dsp:nvSpPr>
      <dsp:spPr>
        <a:xfrm>
          <a:off x="1644115" y="2363572"/>
          <a:ext cx="9106689" cy="6697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latin typeface="Arial" panose="020B0604020202020204" pitchFamily="34" charset="0"/>
              <a:cs typeface="Arial" panose="020B0604020202020204" pitchFamily="34" charset="0"/>
            </a:rPr>
            <a:t>Индекс</a:t>
          </a: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 - это целое число, с помощью которого выполняется идентификация элементов массива</a:t>
          </a:r>
        </a:p>
      </dsp:txBody>
      <dsp:txXfrm>
        <a:off x="1663730" y="2383187"/>
        <a:ext cx="9067459" cy="630481"/>
      </dsp:txXfrm>
    </dsp:sp>
    <dsp:sp modelId="{37E80390-50E2-4F72-AB6A-475C4564E633}">
      <dsp:nvSpPr>
        <dsp:cNvPr id="0" name=""/>
        <dsp:cNvSpPr/>
      </dsp:nvSpPr>
      <dsp:spPr>
        <a:xfrm>
          <a:off x="840762" y="1161072"/>
          <a:ext cx="803353" cy="2401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1450"/>
              </a:lnTo>
              <a:lnTo>
                <a:pt x="803353" y="2401450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E07D7E-4F39-48B7-9254-C722AF8F128C}">
      <dsp:nvSpPr>
        <dsp:cNvPr id="0" name=""/>
        <dsp:cNvSpPr/>
      </dsp:nvSpPr>
      <dsp:spPr>
        <a:xfrm>
          <a:off x="1644115" y="3227667"/>
          <a:ext cx="9106689" cy="6697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latin typeface="Arial" panose="020B0604020202020204" pitchFamily="34" charset="0"/>
              <a:cs typeface="Arial" panose="020B0604020202020204" pitchFamily="34" charset="0"/>
            </a:rPr>
            <a:t>Количество</a:t>
          </a: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 индексов определяет </a:t>
          </a:r>
          <a:r>
            <a:rPr lang="ru-RU" sz="2400" b="0" kern="1200" dirty="0">
              <a:latin typeface="Arial" panose="020B0604020202020204" pitchFamily="34" charset="0"/>
              <a:cs typeface="Arial" panose="020B0604020202020204" pitchFamily="34" charset="0"/>
            </a:rPr>
            <a:t>размерность</a:t>
          </a: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 массива</a:t>
          </a:r>
        </a:p>
      </dsp:txBody>
      <dsp:txXfrm>
        <a:off x="1663730" y="3247282"/>
        <a:ext cx="9067459" cy="630481"/>
      </dsp:txXfrm>
    </dsp:sp>
    <dsp:sp modelId="{853A6A91-FA06-4A12-8D4C-1340BB8C3867}">
      <dsp:nvSpPr>
        <dsp:cNvPr id="0" name=""/>
        <dsp:cNvSpPr/>
      </dsp:nvSpPr>
      <dsp:spPr>
        <a:xfrm>
          <a:off x="840762" y="1161072"/>
          <a:ext cx="841680" cy="3441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1093"/>
              </a:lnTo>
              <a:lnTo>
                <a:pt x="841680" y="3441093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5E77F-4B9C-4E03-89B3-CE034E7C66B2}">
      <dsp:nvSpPr>
        <dsp:cNvPr id="0" name=""/>
        <dsp:cNvSpPr/>
      </dsp:nvSpPr>
      <dsp:spPr>
        <a:xfrm>
          <a:off x="1682442" y="4091762"/>
          <a:ext cx="9106689" cy="1020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latin typeface="Arial" panose="020B0604020202020204" pitchFamily="34" charset="0"/>
              <a:cs typeface="Arial" panose="020B0604020202020204" pitchFamily="34" charset="0"/>
            </a:rPr>
            <a:t>Размер массива</a:t>
          </a: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 - общее количество значений, которые может принимать индекс, соответствующий данной размерности</a:t>
          </a:r>
        </a:p>
      </dsp:txBody>
      <dsp:txXfrm>
        <a:off x="1712340" y="4121660"/>
        <a:ext cx="9046893" cy="961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8B7D8-DB5C-4517-83F5-5A5071BAE06A}">
      <dsp:nvSpPr>
        <dsp:cNvPr id="0" name=""/>
        <dsp:cNvSpPr/>
      </dsp:nvSpPr>
      <dsp:spPr>
        <a:xfrm>
          <a:off x="0" y="665279"/>
          <a:ext cx="961375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23FE52-EF47-40A0-BB2C-4724E7823FB0}">
      <dsp:nvSpPr>
        <dsp:cNvPr id="0" name=""/>
        <dsp:cNvSpPr/>
      </dsp:nvSpPr>
      <dsp:spPr>
        <a:xfrm>
          <a:off x="583945" y="139879"/>
          <a:ext cx="8150745" cy="8658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1497" tIns="0" rIns="30149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Графика должна дополнять текстовую информацию или передавать ее в более наглядном виде</a:t>
          </a:r>
          <a:endParaRPr lang="ru-RU" sz="2400" b="0" kern="12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6212" y="182146"/>
        <a:ext cx="8066211" cy="781308"/>
      </dsp:txXfrm>
    </dsp:sp>
    <dsp:sp modelId="{7BE7AD9E-4C8A-482F-AFE9-45F4D3E9BA7D}">
      <dsp:nvSpPr>
        <dsp:cNvPr id="0" name=""/>
        <dsp:cNvSpPr/>
      </dsp:nvSpPr>
      <dsp:spPr>
        <a:xfrm>
          <a:off x="0" y="1530183"/>
          <a:ext cx="961375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7D4E75-A2E5-4231-80C5-7023646A1A01}">
      <dsp:nvSpPr>
        <dsp:cNvPr id="0" name=""/>
        <dsp:cNvSpPr/>
      </dsp:nvSpPr>
      <dsp:spPr>
        <a:xfrm>
          <a:off x="583945" y="1338361"/>
          <a:ext cx="8150745" cy="5322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1497" tIns="0" rIns="30149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Каждое изображение должно нести смысл</a:t>
          </a:r>
          <a:endParaRPr lang="ru-RU" sz="2400" b="0" i="0" kern="12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9928" y="1364344"/>
        <a:ext cx="8098779" cy="480297"/>
      </dsp:txXfrm>
    </dsp:sp>
    <dsp:sp modelId="{C309729D-47A8-43AE-9A2E-46D8BC13261E}">
      <dsp:nvSpPr>
        <dsp:cNvPr id="0" name=""/>
        <dsp:cNvSpPr/>
      </dsp:nvSpPr>
      <dsp:spPr>
        <a:xfrm>
          <a:off x="0" y="2808126"/>
          <a:ext cx="956043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AF7EA7-6581-49C8-B669-B535229B705F}">
      <dsp:nvSpPr>
        <dsp:cNvPr id="0" name=""/>
        <dsp:cNvSpPr/>
      </dsp:nvSpPr>
      <dsp:spPr>
        <a:xfrm>
          <a:off x="569758" y="2172783"/>
          <a:ext cx="8283556" cy="9453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1497" tIns="0" rIns="30149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Необходимо использовать изображения</a:t>
          </a:r>
          <a:r>
            <a:rPr lang="ru-RU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 только хорошего качества</a:t>
          </a:r>
          <a:endParaRPr lang="ru-RU" sz="2400" b="0" i="0" kern="12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5904" y="2218929"/>
        <a:ext cx="8191264" cy="853011"/>
      </dsp:txXfrm>
    </dsp:sp>
    <dsp:sp modelId="{3A195763-BDF3-4365-A10D-CAA82BB54D14}">
      <dsp:nvSpPr>
        <dsp:cNvPr id="0" name=""/>
        <dsp:cNvSpPr/>
      </dsp:nvSpPr>
      <dsp:spPr>
        <a:xfrm>
          <a:off x="0" y="4016695"/>
          <a:ext cx="956043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BEDA02-7E53-49FF-B476-DF3907C19AB1}">
      <dsp:nvSpPr>
        <dsp:cNvPr id="0" name=""/>
        <dsp:cNvSpPr/>
      </dsp:nvSpPr>
      <dsp:spPr>
        <a:xfrm>
          <a:off x="569758" y="3450726"/>
          <a:ext cx="8283556" cy="8759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1497" tIns="0" rIns="30149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Иллюстрации рекомендуется 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сопровождать пояснительным текстом</a:t>
          </a:r>
          <a:endParaRPr lang="ru-RU" sz="2400" b="0" i="0" kern="12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2517" y="3493485"/>
        <a:ext cx="8198038" cy="790410"/>
      </dsp:txXfrm>
    </dsp:sp>
    <dsp:sp modelId="{BB2E7469-D654-47B3-A546-58C6078DF100}">
      <dsp:nvSpPr>
        <dsp:cNvPr id="0" name=""/>
        <dsp:cNvSpPr/>
      </dsp:nvSpPr>
      <dsp:spPr>
        <a:xfrm>
          <a:off x="0" y="5174374"/>
          <a:ext cx="956043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A3A279-E51D-4198-ACDC-8850126A7280}">
      <dsp:nvSpPr>
        <dsp:cNvPr id="0" name=""/>
        <dsp:cNvSpPr/>
      </dsp:nvSpPr>
      <dsp:spPr>
        <a:xfrm>
          <a:off x="569758" y="4659295"/>
          <a:ext cx="8283556" cy="8250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1497" tIns="0" rIns="30149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Сложный рисунок или схему следует выводить постепенно</a:t>
          </a:r>
          <a:endParaRPr lang="ru-RU" sz="2400" b="0" i="0" kern="12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0033" y="4699570"/>
        <a:ext cx="8203006" cy="744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C6FDBEF-C575-49EE-866F-03FD74A98B4C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44C861-1ED6-4BE7-8421-1017EB646CA5}" type="slidenum">
              <a:rPr lang="ru-RU" smtClean="0"/>
              <a:t>‹#›</a:t>
            </a:fld>
            <a:endParaRPr lang="ru-RU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2500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DBEF-C575-49EE-866F-03FD74A98B4C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C861-1ED6-4BE7-8421-1017EB646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11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DBEF-C575-49EE-866F-03FD74A98B4C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C861-1ED6-4BE7-8421-1017EB646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28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DBEF-C575-49EE-866F-03FD74A98B4C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C861-1ED6-4BE7-8421-1017EB646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87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6FDBEF-C575-49EE-866F-03FD74A98B4C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44C861-1ED6-4BE7-8421-1017EB646CA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34987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DBEF-C575-49EE-866F-03FD74A98B4C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C861-1ED6-4BE7-8421-1017EB646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10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DBEF-C575-49EE-866F-03FD74A98B4C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C861-1ED6-4BE7-8421-1017EB646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68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DBEF-C575-49EE-866F-03FD74A98B4C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C861-1ED6-4BE7-8421-1017EB646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45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DBEF-C575-49EE-866F-03FD74A98B4C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C861-1ED6-4BE7-8421-1017EB646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72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6FDBEF-C575-49EE-866F-03FD74A98B4C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44C861-1ED6-4BE7-8421-1017EB646CA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73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6FDBEF-C575-49EE-866F-03FD74A98B4C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44C861-1ED6-4BE7-8421-1017EB646CA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651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C6FDBEF-C575-49EE-866F-03FD74A98B4C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244C861-1ED6-4BE7-8421-1017EB646CA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250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9903" y="2991393"/>
            <a:ext cx="8825658" cy="2181498"/>
          </a:xfrm>
        </p:spPr>
        <p:txBody>
          <a:bodyPr/>
          <a:lstStyle/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Методические аспекты структурирования информации для восприятия лицами с нарушениями слуха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31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Пример создания массива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595" y="1808820"/>
            <a:ext cx="6994410" cy="4392489"/>
          </a:xfrm>
          <a:prstGeom prst="rect">
            <a:avLst/>
          </a:prstGeom>
        </p:spPr>
      </p:pic>
      <p:cxnSp>
        <p:nvCxnSpPr>
          <p:cNvPr id="5" name="Прямая со стрелкой 4"/>
          <p:cNvCxnSpPr/>
          <p:nvPr/>
        </p:nvCxnSpPr>
        <p:spPr>
          <a:xfrm>
            <a:off x="5879976" y="3140968"/>
            <a:ext cx="23450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33826" y="2787025"/>
            <a:ext cx="40007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Создание массива из 12 элементов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11624" y="2996952"/>
            <a:ext cx="3168352" cy="288032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11624" y="3284984"/>
            <a:ext cx="5122202" cy="1460935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7833826" y="4050134"/>
            <a:ext cx="78245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16280" y="3592937"/>
            <a:ext cx="2958008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Заполнение массива и вывод его элементов в консоль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80722" y="6166042"/>
            <a:ext cx="8114081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 –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метод, подсчитывающий количество элементов массива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040" y="5496959"/>
            <a:ext cx="5019026" cy="317106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5721531" y="3592937"/>
            <a:ext cx="83602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54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Массивы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5616" y="1428750"/>
            <a:ext cx="109205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Массив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это набор элементов одного типа, которые объединены общим именем.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Переменные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входящие в массив, называются элементами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массива. Поскольку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одно и то же имя (имя массива) «применяется» сразу к нескольким переменным, то эти переменные нужно как-то идентифицировать.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Идентификация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выполняется с помощью индекса или индексов. Индекс - это целое число.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индексов, необходимых для однозначной идентификации определяет размерность массива. Под размером массива обычно подразумевают общее количество значений, которые может принимать индекс, соответствующий данной размерности.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Самые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простые - одномерные массивы, в которых для идентификации элемента в массиве нужно указать всего один индекс.</a:t>
            </a:r>
          </a:p>
        </p:txBody>
      </p:sp>
    </p:spTree>
    <p:extLst>
      <p:ext uri="{BB962C8B-B14F-4D97-AF65-F5344CB8AC3E}">
        <p14:creationId xmlns:p14="http://schemas.microsoft.com/office/powerpoint/2010/main" val="107943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702" y="39189"/>
            <a:ext cx="11382103" cy="131934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Правила использования текстовой информации</a:t>
            </a:r>
            <a:endParaRPr lang="ru-RU" sz="4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88259576"/>
              </p:ext>
            </p:extLst>
          </p:nvPr>
        </p:nvGraphicFramePr>
        <p:xfrm>
          <a:off x="-165460" y="698863"/>
          <a:ext cx="12109265" cy="6054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918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702" y="39189"/>
            <a:ext cx="11382103" cy="131934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Правила использования текстовой информации</a:t>
            </a:r>
            <a:endParaRPr lang="ru-RU" sz="4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078585"/>
              </p:ext>
            </p:extLst>
          </p:nvPr>
        </p:nvGraphicFramePr>
        <p:xfrm>
          <a:off x="-1560288" y="992776"/>
          <a:ext cx="13917749" cy="5617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63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90822273"/>
              </p:ext>
            </p:extLst>
          </p:nvPr>
        </p:nvGraphicFramePr>
        <p:xfrm>
          <a:off x="1423853" y="404949"/>
          <a:ext cx="9679576" cy="5878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796834" y="287382"/>
            <a:ext cx="11220994" cy="73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Правила использования шрифтов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5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96834" y="287382"/>
            <a:ext cx="11220994" cy="73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Правила использования шрифтов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0001810"/>
              </p:ext>
            </p:extLst>
          </p:nvPr>
        </p:nvGraphicFramePr>
        <p:xfrm>
          <a:off x="796834" y="1022169"/>
          <a:ext cx="11395166" cy="513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Что необходимо помнить при вызове на допрос | CTRC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232" b="96659" l="9434" r="8943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013" y="2129244"/>
            <a:ext cx="2524125" cy="421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3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9496" y="260648"/>
            <a:ext cx="96012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Массивы в С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32242755"/>
              </p:ext>
            </p:extLst>
          </p:nvPr>
        </p:nvGraphicFramePr>
        <p:xfrm>
          <a:off x="767408" y="1268760"/>
          <a:ext cx="10789132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102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66205" y="-481690"/>
            <a:ext cx="11656423" cy="11658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Правила использования графической информации</a:t>
            </a:r>
            <a:endParaRPr lang="ru-RU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21660698"/>
              </p:ext>
            </p:extLst>
          </p:nvPr>
        </p:nvGraphicFramePr>
        <p:xfrm>
          <a:off x="796834" y="927463"/>
          <a:ext cx="11395166" cy="5812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Что необходимо помнить при вызове на допрос | CTRC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232" b="96659" l="9434" r="8943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013" y="2129244"/>
            <a:ext cx="2524125" cy="421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74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9496" y="260648"/>
            <a:ext cx="9601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Создание одномерного массива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86982" y="1988840"/>
            <a:ext cx="3308818" cy="12778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этап</a:t>
            </a:r>
          </a:p>
          <a:p>
            <a:pPr algn="ctr">
              <a:lnSpc>
                <a:spcPct val="107000"/>
              </a:lnSpc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Объявление переменной массива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15881" y="1982633"/>
            <a:ext cx="6172869" cy="12778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этап</a:t>
            </a:r>
          </a:p>
          <a:p>
            <a:pPr algn="ctr">
              <a:lnSpc>
                <a:spcPct val="107000"/>
              </a:lnSpc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Создание массива и присваивание ссылки на массив переменной массива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43473" y="3766987"/>
            <a:ext cx="2746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тип[] переменная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40545" y="3769871"/>
            <a:ext cx="4611904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переменная=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тип [размер];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641391" y="3260484"/>
            <a:ext cx="0" cy="5065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8184232" y="3260484"/>
            <a:ext cx="0" cy="5065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2"/>
          </p:cNvCxnSpPr>
          <p:nvPr/>
        </p:nvCxnSpPr>
        <p:spPr>
          <a:xfrm>
            <a:off x="2716606" y="4228652"/>
            <a:ext cx="2803331" cy="10725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5740545" y="4228652"/>
            <a:ext cx="2361768" cy="10725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215681" y="5399948"/>
            <a:ext cx="5431039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тип [] переменная=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тип [размер];</a:t>
            </a:r>
          </a:p>
        </p:txBody>
      </p:sp>
    </p:spTree>
    <p:extLst>
      <p:ext uri="{BB962C8B-B14F-4D97-AF65-F5344CB8AC3E}">
        <p14:creationId xmlns:p14="http://schemas.microsoft.com/office/powerpoint/2010/main" val="393962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/>
      <p:bldP spid="16" grpId="0"/>
    </p:bldLst>
  </p:timing>
</p:sld>
</file>

<file path=ppt/theme/theme1.xml><?xml version="1.0" encoding="utf-8"?>
<a:theme xmlns:a="http://schemas.openxmlformats.org/drawingml/2006/main" name="Crop">
  <a:themeElements>
    <a:clrScheme name="Другая 5">
      <a:dk1>
        <a:sysClr val="windowText" lastClr="000000"/>
      </a:dk1>
      <a:lt1>
        <a:sysClr val="window" lastClr="FFFFFF"/>
      </a:lt1>
      <a:dk2>
        <a:srgbClr val="4A2318"/>
      </a:dk2>
      <a:lt2>
        <a:srgbClr val="FDF8E5"/>
      </a:lt2>
      <a:accent1>
        <a:srgbClr val="F7DE81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247</TotalTime>
  <Words>393</Words>
  <Application>Microsoft Office PowerPoint</Application>
  <PresentationFormat>Широкоэкранный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Franklin Gothic Book</vt:lpstr>
      <vt:lpstr>Crop</vt:lpstr>
      <vt:lpstr>Методические аспекты структурирования информации для восприятия лицами с нарушениями слуха</vt:lpstr>
      <vt:lpstr>Массивы</vt:lpstr>
      <vt:lpstr>Правила использования текстовой информации</vt:lpstr>
      <vt:lpstr>Правила использования текстовой информации</vt:lpstr>
      <vt:lpstr>Презентация PowerPoint</vt:lpstr>
      <vt:lpstr>Презентация PowerPoint</vt:lpstr>
      <vt:lpstr>Массивы в С#</vt:lpstr>
      <vt:lpstr>Презентация PowerPoint</vt:lpstr>
      <vt:lpstr>Создание одномерного массива</vt:lpstr>
      <vt:lpstr>Пример создания массива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оформления слайдов в презентации</dc:title>
  <dc:creator>Людмила Мухина</dc:creator>
  <cp:lastModifiedBy>Людмила Мухина</cp:lastModifiedBy>
  <cp:revision>22</cp:revision>
  <dcterms:created xsi:type="dcterms:W3CDTF">2019-11-08T18:29:51Z</dcterms:created>
  <dcterms:modified xsi:type="dcterms:W3CDTF">2021-02-15T15:21:34Z</dcterms:modified>
</cp:coreProperties>
</file>